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9906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hsKO3y2BxM3AADvP6qhKWEkgNk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2f051929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372f0519298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6.png"/><Relationship Id="rId10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5.jp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9" Type="http://schemas.openxmlformats.org/officeDocument/2006/relationships/hyperlink" Target="https://www.cells.co.jp/webmeisai/doc/sousasmart.pdf" TargetMode="External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7.jpg"/><Relationship Id="rId8" Type="http://schemas.openxmlformats.org/officeDocument/2006/relationships/hyperlink" Target="https://www.cells.co.jp/webmeisai/doc/sousa-co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2f0519298_0_45"/>
          <p:cNvSpPr/>
          <p:nvPr/>
        </p:nvSpPr>
        <p:spPr>
          <a:xfrm>
            <a:off x="0" y="0"/>
            <a:ext cx="6858000" cy="8883000"/>
          </a:xfrm>
          <a:prstGeom prst="rect">
            <a:avLst/>
          </a:prstGeom>
          <a:gradFill>
            <a:gsLst>
              <a:gs pos="0">
                <a:srgbClr val="9CC2E5"/>
              </a:gs>
              <a:gs pos="100000">
                <a:srgbClr val="FFD966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372f0519298_0_45"/>
          <p:cNvSpPr/>
          <p:nvPr/>
        </p:nvSpPr>
        <p:spPr>
          <a:xfrm>
            <a:off x="268664" y="258450"/>
            <a:ext cx="6320700" cy="8371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72f0519298_0_45"/>
          <p:cNvSpPr txBox="1"/>
          <p:nvPr/>
        </p:nvSpPr>
        <p:spPr>
          <a:xfrm>
            <a:off x="405352" y="1023101"/>
            <a:ext cx="3846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ja-JP" sz="4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給与明細は</a:t>
            </a:r>
            <a:endParaRPr b="1" i="0" sz="40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ja-JP" sz="4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スマホで確認！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372f0519298_0_45"/>
          <p:cNvSpPr txBox="1"/>
          <p:nvPr/>
        </p:nvSpPr>
        <p:spPr>
          <a:xfrm>
            <a:off x="450579" y="2415400"/>
            <a:ext cx="478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店舗、営業先、派遣先、そして在宅勤務。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WEB明細なら従業員の働く場所を選びません。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72f0519298_0_45"/>
          <p:cNvSpPr/>
          <p:nvPr/>
        </p:nvSpPr>
        <p:spPr>
          <a:xfrm>
            <a:off x="539686" y="3196572"/>
            <a:ext cx="2755800" cy="2718600"/>
          </a:xfrm>
          <a:prstGeom prst="rect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72f0519298_0_45"/>
          <p:cNvSpPr/>
          <p:nvPr/>
        </p:nvSpPr>
        <p:spPr>
          <a:xfrm>
            <a:off x="3455468" y="3191870"/>
            <a:ext cx="2939400" cy="2718600"/>
          </a:xfrm>
          <a:prstGeom prst="rect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72f0519298_0_45"/>
          <p:cNvSpPr txBox="1"/>
          <p:nvPr/>
        </p:nvSpPr>
        <p:spPr>
          <a:xfrm>
            <a:off x="606724" y="3893848"/>
            <a:ext cx="254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コストの大幅削減！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紙や印刷代、輸送コストを削減できます。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372f0519298_0_45"/>
          <p:cNvSpPr txBox="1"/>
          <p:nvPr/>
        </p:nvSpPr>
        <p:spPr>
          <a:xfrm>
            <a:off x="617837" y="4496918"/>
            <a:ext cx="267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安心セキュリティ！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万一の取り違えと漏洩のリスクを回避できます。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372f0519298_0_45"/>
          <p:cNvSpPr txBox="1"/>
          <p:nvPr/>
        </p:nvSpPr>
        <p:spPr>
          <a:xfrm>
            <a:off x="618776" y="5117370"/>
            <a:ext cx="254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業務効率化！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印刷や封入、投函、紛失による明細の再発行作業は不要です。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72f0519298_0_45"/>
          <p:cNvSpPr txBox="1"/>
          <p:nvPr/>
        </p:nvSpPr>
        <p:spPr>
          <a:xfrm>
            <a:off x="3529004" y="3882622"/>
            <a:ext cx="3364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いつでもどこでも確認できる！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当日の朝0時からスマホやパソコンで確認できます。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72f0519298_0_45"/>
          <p:cNvSpPr txBox="1"/>
          <p:nvPr/>
        </p:nvSpPr>
        <p:spPr>
          <a:xfrm>
            <a:off x="3536404" y="4469962"/>
            <a:ext cx="290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紛失の心配は不要！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ID/パスワードで保護されているため他人に見られることもありません。　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372f0519298_0_45"/>
          <p:cNvSpPr txBox="1"/>
          <p:nvPr/>
        </p:nvSpPr>
        <p:spPr>
          <a:xfrm>
            <a:off x="3536404" y="5125868"/>
            <a:ext cx="281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過去の明細等も確認できる！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過去の明細や源泉徴収票も確認でき、必要に応じて印刷もできます。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372f0519298_0_45"/>
          <p:cNvSpPr/>
          <p:nvPr/>
        </p:nvSpPr>
        <p:spPr>
          <a:xfrm>
            <a:off x="642682" y="3362369"/>
            <a:ext cx="159900" cy="392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372f0519298_0_45"/>
          <p:cNvSpPr/>
          <p:nvPr/>
        </p:nvSpPr>
        <p:spPr>
          <a:xfrm>
            <a:off x="3564140" y="3344150"/>
            <a:ext cx="159900" cy="392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72f0519298_0_45"/>
          <p:cNvSpPr txBox="1"/>
          <p:nvPr/>
        </p:nvSpPr>
        <p:spPr>
          <a:xfrm>
            <a:off x="802674" y="3408395"/>
            <a:ext cx="217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会社側のメリット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72f0519298_0_45"/>
          <p:cNvSpPr txBox="1"/>
          <p:nvPr/>
        </p:nvSpPr>
        <p:spPr>
          <a:xfrm>
            <a:off x="3724132" y="3399858"/>
            <a:ext cx="231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従業員側のメリット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建物 が含まれている画像&#10;&#10;自動的に生成された説明" id="100" name="Google Shape;100;g372f0519298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7703" y="3247078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72f0519298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5412" y="3296988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72f0519298_0_45"/>
          <p:cNvSpPr/>
          <p:nvPr/>
        </p:nvSpPr>
        <p:spPr>
          <a:xfrm>
            <a:off x="642682" y="6151104"/>
            <a:ext cx="159900" cy="392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72f0519298_0_45"/>
          <p:cNvSpPr txBox="1"/>
          <p:nvPr/>
        </p:nvSpPr>
        <p:spPr>
          <a:xfrm>
            <a:off x="840235" y="6181280"/>
            <a:ext cx="401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WEB明細はこんな会社におすすめです！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ノートパソコン, コンピュータ, 屋内, 座る が含まれている画像&#10;&#10;自動的に生成された説明" id="104" name="Google Shape;104;g372f0519298_0_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686" y="6785404"/>
            <a:ext cx="1492539" cy="1119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屋内, 人, 立つ, テーブル が含まれている画像&#10;&#10;自動的に生成された説明" id="105" name="Google Shape;105;g372f0519298_0_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851" y="6783101"/>
            <a:ext cx="1693546" cy="112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建物, 人, 屋外, フェンス が含まれている画像&#10;&#10;自動的に生成された説明" id="106" name="Google Shape;106;g372f0519298_0_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66136" y="6777480"/>
            <a:ext cx="1695739" cy="113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72f0519298_0_45"/>
          <p:cNvSpPr txBox="1"/>
          <p:nvPr/>
        </p:nvSpPr>
        <p:spPr>
          <a:xfrm>
            <a:off x="519783" y="8013369"/>
            <a:ext cx="171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・拠点数が多い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・在宅勤務者が多い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372f0519298_0_45"/>
          <p:cNvSpPr txBox="1"/>
          <p:nvPr/>
        </p:nvSpPr>
        <p:spPr>
          <a:xfrm>
            <a:off x="2698376" y="7996515"/>
            <a:ext cx="156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・不定期な勤務や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アルバイトが多い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372f0519298_0_45"/>
          <p:cNvSpPr txBox="1"/>
          <p:nvPr/>
        </p:nvSpPr>
        <p:spPr>
          <a:xfrm>
            <a:off x="4623476" y="7995359"/>
            <a:ext cx="181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・パソコンを持たない　　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従業員が多い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372f0519298_0_45"/>
          <p:cNvSpPr/>
          <p:nvPr/>
        </p:nvSpPr>
        <p:spPr>
          <a:xfrm>
            <a:off x="0" y="8882900"/>
            <a:ext cx="6858000" cy="1023000"/>
          </a:xfrm>
          <a:prstGeom prst="rect">
            <a:avLst/>
          </a:prstGeom>
          <a:solidFill>
            <a:srgbClr val="2F5496">
              <a:alpha val="6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72f0519298_0_45"/>
          <p:cNvSpPr txBox="1"/>
          <p:nvPr/>
        </p:nvSpPr>
        <p:spPr>
          <a:xfrm>
            <a:off x="131640" y="9346457"/>
            <a:ext cx="250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○○社会保険労務士事務所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　　社会保険労務士○○○○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人, 建物, 男, 持つ が含まれている画像&#10;&#10;自動的に生成された説明" id="112" name="Google Shape;112;g372f0519298_0_45"/>
          <p:cNvPicPr preferRelativeResize="0"/>
          <p:nvPr/>
        </p:nvPicPr>
        <p:blipFill rotWithShape="1">
          <a:blip r:embed="rId8">
            <a:alphaModFix/>
          </a:blip>
          <a:srcRect b="1411" l="48370" r="15093" t="6937"/>
          <a:stretch/>
        </p:blipFill>
        <p:spPr>
          <a:xfrm>
            <a:off x="5096870" y="650541"/>
            <a:ext cx="1298770" cy="2173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72f0519298_0_45"/>
          <p:cNvSpPr txBox="1"/>
          <p:nvPr/>
        </p:nvSpPr>
        <p:spPr>
          <a:xfrm>
            <a:off x="4727764" y="9577450"/>
            <a:ext cx="203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【提供元】株式会社セルズ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72f0519298_0_45"/>
          <p:cNvSpPr txBox="1"/>
          <p:nvPr/>
        </p:nvSpPr>
        <p:spPr>
          <a:xfrm>
            <a:off x="2430653" y="9346457"/>
            <a:ext cx="230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電話：○○-○○○○-○○○○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Mail：〇〇〇＠～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72f0519298_0_45"/>
          <p:cNvSpPr/>
          <p:nvPr/>
        </p:nvSpPr>
        <p:spPr>
          <a:xfrm>
            <a:off x="450579" y="788241"/>
            <a:ext cx="3451800" cy="121200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72f0519298_0_45"/>
          <p:cNvSpPr txBox="1"/>
          <p:nvPr/>
        </p:nvSpPr>
        <p:spPr>
          <a:xfrm>
            <a:off x="100336" y="8979537"/>
            <a:ext cx="213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【お問い合わせ】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g372f0519298_0_45"/>
          <p:cNvCxnSpPr/>
          <p:nvPr/>
        </p:nvCxnSpPr>
        <p:spPr>
          <a:xfrm>
            <a:off x="2328420" y="9350748"/>
            <a:ext cx="0" cy="441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g372f0519298_0_45"/>
          <p:cNvSpPr txBox="1"/>
          <p:nvPr/>
        </p:nvSpPr>
        <p:spPr>
          <a:xfrm>
            <a:off x="405352" y="588001"/>
            <a:ext cx="368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○○社労士事務所からの新提案！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g372f0519298_0_45"/>
          <p:cNvGrpSpPr/>
          <p:nvPr/>
        </p:nvGrpSpPr>
        <p:grpSpPr>
          <a:xfrm>
            <a:off x="4023850" y="721555"/>
            <a:ext cx="1062824" cy="1970317"/>
            <a:chOff x="6771251" y="728663"/>
            <a:chExt cx="991625" cy="1838325"/>
          </a:xfrm>
        </p:grpSpPr>
        <p:pic>
          <p:nvPicPr>
            <p:cNvPr descr="電子機器, スピーカー が含まれている画像&#10;&#10;自動的に生成された説明" id="120" name="Google Shape;120;g372f0519298_0_45"/>
            <p:cNvPicPr preferRelativeResize="0"/>
            <p:nvPr/>
          </p:nvPicPr>
          <p:blipFill rotWithShape="1">
            <a:blip r:embed="rId9">
              <a:alphaModFix/>
            </a:blip>
            <a:srcRect b="13870" l="21428" r="22312" t="13927"/>
            <a:stretch/>
          </p:blipFill>
          <p:spPr>
            <a:xfrm>
              <a:off x="6771251" y="728663"/>
              <a:ext cx="991625" cy="1838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スクリーンショットの画面&#10;&#10;自動的に生成された説明" id="121" name="Google Shape;121;g372f0519298_0_4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931226" y="968350"/>
              <a:ext cx="692207" cy="12593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g372f0519298_0_45" title="logo_white_yoko_log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14850" y="9014077"/>
            <a:ext cx="1062825" cy="43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"/>
          <p:cNvGrpSpPr/>
          <p:nvPr/>
        </p:nvGrpSpPr>
        <p:grpSpPr>
          <a:xfrm>
            <a:off x="0" y="0"/>
            <a:ext cx="6858000" cy="9906000"/>
            <a:chOff x="0" y="0"/>
            <a:chExt cx="6858000" cy="8882900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6858000" cy="8882900"/>
            </a:xfrm>
            <a:prstGeom prst="rect">
              <a:avLst/>
            </a:prstGeom>
            <a:gradFill>
              <a:gsLst>
                <a:gs pos="0">
                  <a:srgbClr val="9CC2E5"/>
                </a:gs>
                <a:gs pos="100000">
                  <a:srgbClr val="FFD96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68664" y="258450"/>
              <a:ext cx="6320672" cy="8371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2"/>
          <p:cNvGrpSpPr/>
          <p:nvPr/>
        </p:nvGrpSpPr>
        <p:grpSpPr>
          <a:xfrm>
            <a:off x="559374" y="559199"/>
            <a:ext cx="4219228" cy="392622"/>
            <a:chOff x="748060" y="6132685"/>
            <a:chExt cx="4219228" cy="392622"/>
          </a:xfrm>
        </p:grpSpPr>
        <p:sp>
          <p:nvSpPr>
            <p:cNvPr id="131" name="Google Shape;131;p2"/>
            <p:cNvSpPr/>
            <p:nvPr/>
          </p:nvSpPr>
          <p:spPr>
            <a:xfrm>
              <a:off x="748060" y="6132685"/>
              <a:ext cx="159992" cy="3926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 txBox="1"/>
            <p:nvPr/>
          </p:nvSpPr>
          <p:spPr>
            <a:xfrm>
              <a:off x="955677" y="6182413"/>
              <a:ext cx="40116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WEB明細ご利用の流れ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"/>
          <p:cNvSpPr/>
          <p:nvPr/>
        </p:nvSpPr>
        <p:spPr>
          <a:xfrm>
            <a:off x="553483" y="1096719"/>
            <a:ext cx="2219312" cy="4056933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2926096" y="1096719"/>
            <a:ext cx="3378421" cy="407006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同期中のクラウド" id="135" name="Google Shape;13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0824" y="2331070"/>
            <a:ext cx="1197905" cy="119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 txBox="1"/>
          <p:nvPr/>
        </p:nvSpPr>
        <p:spPr>
          <a:xfrm>
            <a:off x="505591" y="8837666"/>
            <a:ext cx="12211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パソコン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2903600" y="8820079"/>
            <a:ext cx="169539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スマートフォン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iOS：safari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Android：Google Chrome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2"/>
          <p:cNvGrpSpPr/>
          <p:nvPr/>
        </p:nvGrpSpPr>
        <p:grpSpPr>
          <a:xfrm>
            <a:off x="584780" y="8345330"/>
            <a:ext cx="4253278" cy="392622"/>
            <a:chOff x="-4505423" y="5281488"/>
            <a:chExt cx="4253278" cy="392622"/>
          </a:xfrm>
        </p:grpSpPr>
        <p:sp>
          <p:nvSpPr>
            <p:cNvPr id="139" name="Google Shape;139;p2"/>
            <p:cNvSpPr txBox="1"/>
            <p:nvPr/>
          </p:nvSpPr>
          <p:spPr>
            <a:xfrm>
              <a:off x="-4263756" y="5335556"/>
              <a:ext cx="40116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WEB明細動作環境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4505423" y="5281488"/>
              <a:ext cx="159992" cy="3926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ドキュメント" id="141" name="Google Shape;1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7545" y="1226523"/>
            <a:ext cx="324485" cy="324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ドキュメント" id="142" name="Google Shape;1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2960" y="4395692"/>
            <a:ext cx="379487" cy="379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"/>
          <p:cNvCxnSpPr/>
          <p:nvPr/>
        </p:nvCxnSpPr>
        <p:spPr>
          <a:xfrm>
            <a:off x="1514224" y="1856209"/>
            <a:ext cx="1453500" cy="1209600"/>
          </a:xfrm>
          <a:prstGeom prst="bentConnector3">
            <a:avLst>
              <a:gd fmla="val 594" name="adj1"/>
            </a:avLst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4" name="Google Shape;144;p2"/>
          <p:cNvCxnSpPr/>
          <p:nvPr/>
        </p:nvCxnSpPr>
        <p:spPr>
          <a:xfrm flipH="1">
            <a:off x="4330985" y="2016764"/>
            <a:ext cx="1215000" cy="963900"/>
          </a:xfrm>
          <a:prstGeom prst="bentConnector2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5" name="Google Shape;145;p2"/>
          <p:cNvCxnSpPr/>
          <p:nvPr/>
        </p:nvCxnSpPr>
        <p:spPr>
          <a:xfrm flipH="1" rot="10800000">
            <a:off x="3356236" y="3315572"/>
            <a:ext cx="1" cy="1006655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屋内, 人, 女性, 窓 が含まれている画像&#10;&#10;自動的に生成された説明" id="146" name="Google Shape;14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58598" y="4192446"/>
            <a:ext cx="1402970" cy="936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"/>
          <p:cNvSpPr txBox="1"/>
          <p:nvPr/>
        </p:nvSpPr>
        <p:spPr>
          <a:xfrm>
            <a:off x="3365012" y="3400734"/>
            <a:ext cx="19112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・明細閲覧・印刷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・通知書再交付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・パスワード変更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・その他従業員管理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4550695" y="3029750"/>
            <a:ext cx="19112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給与支給日から最大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2年間明細を閲覧可能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1337912" y="3058945"/>
            <a:ext cx="20158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毎月給与計算後明細等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データをアップロード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 txBox="1"/>
          <p:nvPr/>
        </p:nvSpPr>
        <p:spPr>
          <a:xfrm>
            <a:off x="2005001" y="1463025"/>
            <a:ext cx="27200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給与賞与等の電磁的交付による同意書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従業員ログイン用 ID/パスワード通知書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ドキュメント" id="151" name="Google Shape;15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6282" y="1503647"/>
            <a:ext cx="324485" cy="3244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"/>
          <p:cNvCxnSpPr/>
          <p:nvPr/>
        </p:nvCxnSpPr>
        <p:spPr>
          <a:xfrm flipH="1" rot="10800000">
            <a:off x="1945716" y="1964659"/>
            <a:ext cx="2805051" cy="4147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ノートパソコン, 人, 屋内, テーブル が含まれている画像&#10;&#10;自動的に生成された説明" id="153" name="Google Shape;15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225" y="1177222"/>
            <a:ext cx="1389375" cy="926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"/>
          <p:cNvCxnSpPr/>
          <p:nvPr/>
        </p:nvCxnSpPr>
        <p:spPr>
          <a:xfrm flipH="1" rot="-5400000">
            <a:off x="525629" y="2456141"/>
            <a:ext cx="2734500" cy="2021700"/>
          </a:xfrm>
          <a:prstGeom prst="bentConnector3">
            <a:avLst>
              <a:gd fmla="val 100158" name="adj1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5" name="Google Shape;155;p2"/>
          <p:cNvCxnSpPr/>
          <p:nvPr/>
        </p:nvCxnSpPr>
        <p:spPr>
          <a:xfrm rot="5400000">
            <a:off x="3858147" y="2745836"/>
            <a:ext cx="2737200" cy="1434300"/>
          </a:xfrm>
          <a:prstGeom prst="bentConnector3">
            <a:avLst>
              <a:gd fmla="val 100107" name="adj1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建物, 人, 屋外, 持つ が含まれている画像&#10;&#10;自動的に生成された説明" id="156" name="Google Shape;15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78601" y="1175357"/>
            <a:ext cx="1418849" cy="946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ドキュメント" id="157" name="Google Shape;1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2902" y="4409886"/>
            <a:ext cx="379487" cy="3794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 txBox="1"/>
          <p:nvPr/>
        </p:nvSpPr>
        <p:spPr>
          <a:xfrm>
            <a:off x="1066008" y="4395812"/>
            <a:ext cx="1415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企業ログイン用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ID/パスワード通知書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4804008" y="4479604"/>
            <a:ext cx="12580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同意書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 txBox="1"/>
          <p:nvPr/>
        </p:nvSpPr>
        <p:spPr>
          <a:xfrm>
            <a:off x="1609062" y="2316920"/>
            <a:ext cx="1121066" cy="553998"/>
          </a:xfrm>
          <a:prstGeom prst="rect">
            <a:avLst/>
          </a:prstGeom>
          <a:noFill/>
          <a:ln cap="flat" cmpd="sng" w="12700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・給与賞与明細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・源泉徴収票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・各種お知らせ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058599" y="4836576"/>
            <a:ext cx="1402969" cy="292388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ja-JP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給与担当者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4778602" y="1832226"/>
            <a:ext cx="1418848" cy="292388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ja-JP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従業員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5829353" y="4913173"/>
            <a:ext cx="54516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会社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527157" y="4889899"/>
            <a:ext cx="15413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社労士事務所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643224" y="1811807"/>
            <a:ext cx="1389375" cy="292388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ja-JP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社労士事務所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3175151" y="2340215"/>
            <a:ext cx="13243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WEB明細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2"/>
          <p:cNvCxnSpPr/>
          <p:nvPr/>
        </p:nvCxnSpPr>
        <p:spPr>
          <a:xfrm flipH="1" rot="10800000">
            <a:off x="3058598" y="780819"/>
            <a:ext cx="485382" cy="3043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8" name="Google Shape;168;p2"/>
          <p:cNvSpPr txBox="1"/>
          <p:nvPr/>
        </p:nvSpPr>
        <p:spPr>
          <a:xfrm>
            <a:off x="3486905" y="672414"/>
            <a:ext cx="136856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WEB明細新規ご利用時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5329632" y="669734"/>
            <a:ext cx="138943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毎月の処理の流れ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2"/>
          <p:cNvCxnSpPr/>
          <p:nvPr/>
        </p:nvCxnSpPr>
        <p:spPr>
          <a:xfrm flipH="1" rot="10800000">
            <a:off x="4879586" y="782028"/>
            <a:ext cx="485382" cy="3043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1" name="Google Shape;171;p2"/>
          <p:cNvSpPr txBox="1"/>
          <p:nvPr/>
        </p:nvSpPr>
        <p:spPr>
          <a:xfrm>
            <a:off x="1437507" y="8823717"/>
            <a:ext cx="15233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ブラウザ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Chrome最新版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Edge最新版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501248" y="5830256"/>
            <a:ext cx="60562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9553" lvl="0" marL="30955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アクセスは全てSSL（暗号化）通信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9553" lvl="0" marL="30955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データは全て国内大手データセンター設置のサーバーに保管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9553" lvl="0" marL="30955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1" i="0" lang="ja-JP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ISO27001およびISO27017</a:t>
            </a: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システム認証取得済みのソフト開発会社が提供する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システムで管理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2"/>
          <p:cNvGrpSpPr/>
          <p:nvPr/>
        </p:nvGrpSpPr>
        <p:grpSpPr>
          <a:xfrm>
            <a:off x="568694" y="5359615"/>
            <a:ext cx="4219228" cy="392622"/>
            <a:chOff x="748060" y="6132685"/>
            <a:chExt cx="4219228" cy="392622"/>
          </a:xfrm>
        </p:grpSpPr>
        <p:sp>
          <p:nvSpPr>
            <p:cNvPr id="174" name="Google Shape;174;p2"/>
            <p:cNvSpPr/>
            <p:nvPr/>
          </p:nvSpPr>
          <p:spPr>
            <a:xfrm>
              <a:off x="748060" y="6132685"/>
              <a:ext cx="159992" cy="3926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 txBox="1"/>
            <p:nvPr/>
          </p:nvSpPr>
          <p:spPr>
            <a:xfrm>
              <a:off x="955677" y="6182413"/>
              <a:ext cx="40116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万全のセキュリティ体制！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503120" y="6940815"/>
            <a:ext cx="5849289" cy="1289114"/>
            <a:chOff x="-6552406" y="5803879"/>
            <a:chExt cx="5849289" cy="1289114"/>
          </a:xfrm>
        </p:grpSpPr>
        <p:sp>
          <p:nvSpPr>
            <p:cNvPr id="177" name="Google Shape;177;p2"/>
            <p:cNvSpPr txBox="1"/>
            <p:nvPr/>
          </p:nvSpPr>
          <p:spPr>
            <a:xfrm>
              <a:off x="-6552406" y="6261997"/>
              <a:ext cx="23667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企業用マイページマニュアル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ja-JP" sz="12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https://www.cells.co.jp/webmeisai/doc/sousa-co.pdf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 txBox="1"/>
            <p:nvPr/>
          </p:nvSpPr>
          <p:spPr>
            <a:xfrm>
              <a:off x="-3535472" y="6261996"/>
              <a:ext cx="225591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従業員マイページマニュアル</a:t>
              </a:r>
              <a:r>
                <a:rPr b="0" i="0" lang="ja-JP" sz="12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https://www.cells.co.jp/webmeisai/doc/sousasmart.pdf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ブラック が含まれている画像&#10;&#10;自動的に生成された説明" id="179" name="Google Shape;179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-4238585" y="6251991"/>
              <a:ext cx="635401" cy="635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ブラック が含まれている画像&#10;&#10;自動的に生成された説明" id="180" name="Google Shape;180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402433" y="6227626"/>
              <a:ext cx="699316" cy="6993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1" name="Google Shape;181;p2"/>
            <p:cNvGrpSpPr/>
            <p:nvPr/>
          </p:nvGrpSpPr>
          <p:grpSpPr>
            <a:xfrm>
              <a:off x="-6470746" y="5803879"/>
              <a:ext cx="4219228" cy="392622"/>
              <a:chOff x="748141" y="6192734"/>
              <a:chExt cx="4219228" cy="392622"/>
            </a:xfrm>
          </p:grpSpPr>
          <p:sp>
            <p:nvSpPr>
              <p:cNvPr id="182" name="Google Shape;182;p2"/>
              <p:cNvSpPr/>
              <p:nvPr/>
            </p:nvSpPr>
            <p:spPr>
              <a:xfrm>
                <a:off x="748141" y="6192734"/>
                <a:ext cx="159992" cy="3926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"/>
              <p:cNvSpPr txBox="1"/>
              <p:nvPr/>
            </p:nvSpPr>
            <p:spPr>
              <a:xfrm>
                <a:off x="955758" y="6242462"/>
                <a:ext cx="401161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ja-JP" sz="1600" u="none" cap="none" strike="noStrike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詳しい操作方法はこちら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4" name="Google Shape;184;p2"/>
          <p:cNvSpPr txBox="1"/>
          <p:nvPr/>
        </p:nvSpPr>
        <p:spPr>
          <a:xfrm>
            <a:off x="4533075" y="8883058"/>
            <a:ext cx="17968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ja-JP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※携帯電話（フィーチャーフォン）では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ja-JP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閲覧機能をご利用いただけません。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ja-JP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※スマートフォンの場合は個人の閲覧用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ja-JP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サイトのみご利用が可能です</a:t>
            </a:r>
            <a:r>
              <a:rPr b="0" i="0" lang="ja-JP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501248" y="6865859"/>
            <a:ext cx="5855504" cy="1240089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496905" y="8244581"/>
            <a:ext cx="5855504" cy="1274847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501248" y="5290456"/>
            <a:ext cx="5855504" cy="1436769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5241062" y="9660255"/>
            <a:ext cx="152337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ja-JP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ja-JP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ja-JP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版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2020-06-26T06:06:30Z</dcterms:created>
  <dc:creator>株式会社 セルズ</dc:creator>
</cp:coreProperties>
</file>