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Lst>
  <p:sldSz cy="9906000" cx="6858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7" roundtripDataSignature="AMtx7mjgsuUzqKu7BMh7+PY1ZFzBKPvwB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372f0519298_0_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g372f0519298_0_4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372fa96c2c0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3" name="Google Shape;123;g372fa96c2c0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 スライド" type="title">
  <p:cSld name="TITLE">
    <p:spTree>
      <p:nvGrpSpPr>
        <p:cNvPr id="11" name="Shape 11"/>
        <p:cNvGrpSpPr/>
        <p:nvPr/>
      </p:nvGrpSpPr>
      <p:grpSpPr>
        <a:xfrm>
          <a:off x="0" y="0"/>
          <a:ext cx="0" cy="0"/>
          <a:chOff x="0" y="0"/>
          <a:chExt cx="0" cy="0"/>
        </a:xfrm>
      </p:grpSpPr>
      <p:sp>
        <p:nvSpPr>
          <p:cNvPr id="12" name="Google Shape;12;p4"/>
          <p:cNvSpPr txBox="1"/>
          <p:nvPr>
            <p:ph type="ctrTitle"/>
          </p:nvPr>
        </p:nvSpPr>
        <p:spPr>
          <a:xfrm>
            <a:off x="514350" y="1621191"/>
            <a:ext cx="5829300" cy="3448756"/>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4"/>
          <p:cNvSpPr txBox="1"/>
          <p:nvPr>
            <p:ph idx="1" type="subTitle"/>
          </p:nvPr>
        </p:nvSpPr>
        <p:spPr>
          <a:xfrm>
            <a:off x="857250" y="5202944"/>
            <a:ext cx="5143500" cy="2391656"/>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14" name="Google Shape;14;p4"/>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4"/>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4"/>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と縦書きテキスト" type="vertTx">
  <p:cSld name="VERTICAL_TEXT">
    <p:spTree>
      <p:nvGrpSpPr>
        <p:cNvPr id="68" name="Shape 68"/>
        <p:cNvGrpSpPr/>
        <p:nvPr/>
      </p:nvGrpSpPr>
      <p:grpSpPr>
        <a:xfrm>
          <a:off x="0" y="0"/>
          <a:ext cx="0" cy="0"/>
          <a:chOff x="0" y="0"/>
          <a:chExt cx="0" cy="0"/>
        </a:xfrm>
      </p:grpSpPr>
      <p:sp>
        <p:nvSpPr>
          <p:cNvPr id="69" name="Google Shape;69;p13"/>
          <p:cNvSpPr txBox="1"/>
          <p:nvPr>
            <p:ph type="title"/>
          </p:nvPr>
        </p:nvSpPr>
        <p:spPr>
          <a:xfrm>
            <a:off x="471488" y="527405"/>
            <a:ext cx="5915025" cy="19147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3"/>
          <p:cNvSpPr txBox="1"/>
          <p:nvPr>
            <p:ph idx="1" type="body"/>
          </p:nvPr>
        </p:nvSpPr>
        <p:spPr>
          <a:xfrm rot="5400000">
            <a:off x="286367" y="2822135"/>
            <a:ext cx="6285266" cy="59150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1" name="Google Shape;71;p13"/>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3"/>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3"/>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縦書きタイトルと&#10;縦書きテキスト" type="vertTitleAndTx">
  <p:cSld name="VERTICAL_TITLE_AND_VERTICAL_TEXT">
    <p:spTree>
      <p:nvGrpSpPr>
        <p:cNvPr id="74" name="Shape 74"/>
        <p:cNvGrpSpPr/>
        <p:nvPr/>
      </p:nvGrpSpPr>
      <p:grpSpPr>
        <a:xfrm>
          <a:off x="0" y="0"/>
          <a:ext cx="0" cy="0"/>
          <a:chOff x="0" y="0"/>
          <a:chExt cx="0" cy="0"/>
        </a:xfrm>
      </p:grpSpPr>
      <p:sp>
        <p:nvSpPr>
          <p:cNvPr id="75" name="Google Shape;75;p14"/>
          <p:cNvSpPr txBox="1"/>
          <p:nvPr>
            <p:ph type="title"/>
          </p:nvPr>
        </p:nvSpPr>
        <p:spPr>
          <a:xfrm rot="5400000">
            <a:off x="1449696" y="3985464"/>
            <a:ext cx="8394877" cy="147875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4"/>
          <p:cNvSpPr txBox="1"/>
          <p:nvPr>
            <p:ph idx="1" type="body"/>
          </p:nvPr>
        </p:nvSpPr>
        <p:spPr>
          <a:xfrm rot="5400000">
            <a:off x="-1550679" y="2549570"/>
            <a:ext cx="8394877" cy="435054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7" name="Google Shape;77;p14"/>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4"/>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4"/>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とコンテンツ" type="obj">
  <p:cSld name="OBJECT">
    <p:spTree>
      <p:nvGrpSpPr>
        <p:cNvPr id="17" name="Shape 17"/>
        <p:cNvGrpSpPr/>
        <p:nvPr/>
      </p:nvGrpSpPr>
      <p:grpSpPr>
        <a:xfrm>
          <a:off x="0" y="0"/>
          <a:ext cx="0" cy="0"/>
          <a:chOff x="0" y="0"/>
          <a:chExt cx="0" cy="0"/>
        </a:xfrm>
      </p:grpSpPr>
      <p:sp>
        <p:nvSpPr>
          <p:cNvPr id="18" name="Google Shape;18;p5"/>
          <p:cNvSpPr txBox="1"/>
          <p:nvPr>
            <p:ph type="title"/>
          </p:nvPr>
        </p:nvSpPr>
        <p:spPr>
          <a:xfrm>
            <a:off x="471488" y="527405"/>
            <a:ext cx="5915025" cy="19147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5"/>
          <p:cNvSpPr txBox="1"/>
          <p:nvPr>
            <p:ph idx="1" type="body"/>
          </p:nvPr>
        </p:nvSpPr>
        <p:spPr>
          <a:xfrm>
            <a:off x="471488" y="2637014"/>
            <a:ext cx="5915025" cy="628526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0" name="Google Shape;20;p5"/>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5"/>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5"/>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セクション見出し" type="secHead">
  <p:cSld name="SECTION_HEADER">
    <p:spTree>
      <p:nvGrpSpPr>
        <p:cNvPr id="23" name="Shape 23"/>
        <p:cNvGrpSpPr/>
        <p:nvPr/>
      </p:nvGrpSpPr>
      <p:grpSpPr>
        <a:xfrm>
          <a:off x="0" y="0"/>
          <a:ext cx="0" cy="0"/>
          <a:chOff x="0" y="0"/>
          <a:chExt cx="0" cy="0"/>
        </a:xfrm>
      </p:grpSpPr>
      <p:sp>
        <p:nvSpPr>
          <p:cNvPr id="24" name="Google Shape;24;p6"/>
          <p:cNvSpPr txBox="1"/>
          <p:nvPr>
            <p:ph type="title"/>
          </p:nvPr>
        </p:nvSpPr>
        <p:spPr>
          <a:xfrm>
            <a:off x="467916" y="2469624"/>
            <a:ext cx="5915025" cy="412062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6"/>
          <p:cNvSpPr txBox="1"/>
          <p:nvPr>
            <p:ph idx="1" type="body"/>
          </p:nvPr>
        </p:nvSpPr>
        <p:spPr>
          <a:xfrm>
            <a:off x="467916" y="6629226"/>
            <a:ext cx="5915025" cy="216693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sz="1800">
                <a:solidFill>
                  <a:schemeClr val="dk1"/>
                </a:solidFill>
              </a:defRPr>
            </a:lvl1pPr>
            <a:lvl2pPr indent="-228600" lvl="1" marL="914400" algn="l">
              <a:lnSpc>
                <a:spcPct val="90000"/>
              </a:lnSpc>
              <a:spcBef>
                <a:spcPts val="375"/>
              </a:spcBef>
              <a:spcAft>
                <a:spcPts val="0"/>
              </a:spcAft>
              <a:buClr>
                <a:srgbClr val="888888"/>
              </a:buClr>
              <a:buSzPts val="1500"/>
              <a:buNone/>
              <a:defRPr sz="1500">
                <a:solidFill>
                  <a:srgbClr val="888888"/>
                </a:solidFill>
              </a:defRPr>
            </a:lvl2pPr>
            <a:lvl3pPr indent="-228600" lvl="2" marL="1371600" algn="l">
              <a:lnSpc>
                <a:spcPct val="90000"/>
              </a:lnSpc>
              <a:spcBef>
                <a:spcPts val="375"/>
              </a:spcBef>
              <a:spcAft>
                <a:spcPts val="0"/>
              </a:spcAft>
              <a:buClr>
                <a:srgbClr val="888888"/>
              </a:buClr>
              <a:buSzPts val="1350"/>
              <a:buNone/>
              <a:defRPr sz="1350">
                <a:solidFill>
                  <a:srgbClr val="888888"/>
                </a:solidFill>
              </a:defRPr>
            </a:lvl3pPr>
            <a:lvl4pPr indent="-228600" lvl="3" marL="1828800" algn="l">
              <a:lnSpc>
                <a:spcPct val="90000"/>
              </a:lnSpc>
              <a:spcBef>
                <a:spcPts val="375"/>
              </a:spcBef>
              <a:spcAft>
                <a:spcPts val="0"/>
              </a:spcAft>
              <a:buClr>
                <a:srgbClr val="888888"/>
              </a:buClr>
              <a:buSzPts val="1200"/>
              <a:buNone/>
              <a:defRPr sz="1200">
                <a:solidFill>
                  <a:srgbClr val="888888"/>
                </a:solidFill>
              </a:defRPr>
            </a:lvl4pPr>
            <a:lvl5pPr indent="-228600" lvl="4" marL="2286000" algn="l">
              <a:lnSpc>
                <a:spcPct val="90000"/>
              </a:lnSpc>
              <a:spcBef>
                <a:spcPts val="375"/>
              </a:spcBef>
              <a:spcAft>
                <a:spcPts val="0"/>
              </a:spcAft>
              <a:buClr>
                <a:srgbClr val="888888"/>
              </a:buClr>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sp>
        <p:nvSpPr>
          <p:cNvPr id="26" name="Google Shape;26;p6"/>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6"/>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6"/>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つのコンテンツ" type="twoObj">
  <p:cSld name="TWO_OBJECTS">
    <p:spTree>
      <p:nvGrpSpPr>
        <p:cNvPr id="29" name="Shape 29"/>
        <p:cNvGrpSpPr/>
        <p:nvPr/>
      </p:nvGrpSpPr>
      <p:grpSpPr>
        <a:xfrm>
          <a:off x="0" y="0"/>
          <a:ext cx="0" cy="0"/>
          <a:chOff x="0" y="0"/>
          <a:chExt cx="0" cy="0"/>
        </a:xfrm>
      </p:grpSpPr>
      <p:sp>
        <p:nvSpPr>
          <p:cNvPr id="30" name="Google Shape;30;p7"/>
          <p:cNvSpPr txBox="1"/>
          <p:nvPr>
            <p:ph type="title"/>
          </p:nvPr>
        </p:nvSpPr>
        <p:spPr>
          <a:xfrm>
            <a:off x="471488" y="527405"/>
            <a:ext cx="5915025" cy="19147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7"/>
          <p:cNvSpPr txBox="1"/>
          <p:nvPr>
            <p:ph idx="1" type="body"/>
          </p:nvPr>
        </p:nvSpPr>
        <p:spPr>
          <a:xfrm>
            <a:off x="471488" y="2637014"/>
            <a:ext cx="2914650" cy="628526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2" name="Google Shape;32;p7"/>
          <p:cNvSpPr txBox="1"/>
          <p:nvPr>
            <p:ph idx="2" type="body"/>
          </p:nvPr>
        </p:nvSpPr>
        <p:spPr>
          <a:xfrm>
            <a:off x="3471863" y="2637014"/>
            <a:ext cx="2914650" cy="628526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3" name="Google Shape;33;p7"/>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7"/>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7"/>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比較" type="twoTxTwoObj">
  <p:cSld name="TWO_OBJECTS_WITH_TEXT">
    <p:spTree>
      <p:nvGrpSpPr>
        <p:cNvPr id="36" name="Shape 36"/>
        <p:cNvGrpSpPr/>
        <p:nvPr/>
      </p:nvGrpSpPr>
      <p:grpSpPr>
        <a:xfrm>
          <a:off x="0" y="0"/>
          <a:ext cx="0" cy="0"/>
          <a:chOff x="0" y="0"/>
          <a:chExt cx="0" cy="0"/>
        </a:xfrm>
      </p:grpSpPr>
      <p:sp>
        <p:nvSpPr>
          <p:cNvPr id="37" name="Google Shape;37;p8"/>
          <p:cNvSpPr txBox="1"/>
          <p:nvPr>
            <p:ph type="title"/>
          </p:nvPr>
        </p:nvSpPr>
        <p:spPr>
          <a:xfrm>
            <a:off x="472381" y="527405"/>
            <a:ext cx="5915025" cy="19147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8"/>
          <p:cNvSpPr txBox="1"/>
          <p:nvPr>
            <p:ph idx="1" type="body"/>
          </p:nvPr>
        </p:nvSpPr>
        <p:spPr>
          <a:xfrm>
            <a:off x="472381" y="2428347"/>
            <a:ext cx="2901255" cy="1190095"/>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39" name="Google Shape;39;p8"/>
          <p:cNvSpPr txBox="1"/>
          <p:nvPr>
            <p:ph idx="2" type="body"/>
          </p:nvPr>
        </p:nvSpPr>
        <p:spPr>
          <a:xfrm>
            <a:off x="472381" y="3618442"/>
            <a:ext cx="2901255" cy="532218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0" name="Google Shape;40;p8"/>
          <p:cNvSpPr txBox="1"/>
          <p:nvPr>
            <p:ph idx="3" type="body"/>
          </p:nvPr>
        </p:nvSpPr>
        <p:spPr>
          <a:xfrm>
            <a:off x="3471863" y="2428347"/>
            <a:ext cx="2915543" cy="1190095"/>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41" name="Google Shape;41;p8"/>
          <p:cNvSpPr txBox="1"/>
          <p:nvPr>
            <p:ph idx="4" type="body"/>
          </p:nvPr>
        </p:nvSpPr>
        <p:spPr>
          <a:xfrm>
            <a:off x="3471863" y="3618442"/>
            <a:ext cx="2915543" cy="532218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2" name="Google Shape;42;p8"/>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8"/>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8"/>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のみ" type="titleOnly">
  <p:cSld name="TITLE_ONLY">
    <p:spTree>
      <p:nvGrpSpPr>
        <p:cNvPr id="45" name="Shape 45"/>
        <p:cNvGrpSpPr/>
        <p:nvPr/>
      </p:nvGrpSpPr>
      <p:grpSpPr>
        <a:xfrm>
          <a:off x="0" y="0"/>
          <a:ext cx="0" cy="0"/>
          <a:chOff x="0" y="0"/>
          <a:chExt cx="0" cy="0"/>
        </a:xfrm>
      </p:grpSpPr>
      <p:sp>
        <p:nvSpPr>
          <p:cNvPr id="46" name="Google Shape;46;p9"/>
          <p:cNvSpPr txBox="1"/>
          <p:nvPr>
            <p:ph type="title"/>
          </p:nvPr>
        </p:nvSpPr>
        <p:spPr>
          <a:xfrm>
            <a:off x="471488" y="527405"/>
            <a:ext cx="5915025" cy="19147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9"/>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9"/>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9"/>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白紙" type="blank">
  <p:cSld name="BLANK">
    <p:spTree>
      <p:nvGrpSpPr>
        <p:cNvPr id="50" name="Shape 50"/>
        <p:cNvGrpSpPr/>
        <p:nvPr/>
      </p:nvGrpSpPr>
      <p:grpSpPr>
        <a:xfrm>
          <a:off x="0" y="0"/>
          <a:ext cx="0" cy="0"/>
          <a:chOff x="0" y="0"/>
          <a:chExt cx="0" cy="0"/>
        </a:xfrm>
      </p:grpSpPr>
      <p:sp>
        <p:nvSpPr>
          <p:cNvPr id="51" name="Google Shape;51;p10"/>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0"/>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0"/>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付きのコンテンツ" type="objTx">
  <p:cSld name="OBJECT_WITH_CAPTION_TEXT">
    <p:spTree>
      <p:nvGrpSpPr>
        <p:cNvPr id="54" name="Shape 54"/>
        <p:cNvGrpSpPr/>
        <p:nvPr/>
      </p:nvGrpSpPr>
      <p:grpSpPr>
        <a:xfrm>
          <a:off x="0" y="0"/>
          <a:ext cx="0" cy="0"/>
          <a:chOff x="0" y="0"/>
          <a:chExt cx="0" cy="0"/>
        </a:xfrm>
      </p:grpSpPr>
      <p:sp>
        <p:nvSpPr>
          <p:cNvPr id="55" name="Google Shape;55;p11"/>
          <p:cNvSpPr txBox="1"/>
          <p:nvPr>
            <p:ph type="title"/>
          </p:nvPr>
        </p:nvSpPr>
        <p:spPr>
          <a:xfrm>
            <a:off x="472381" y="660400"/>
            <a:ext cx="2211884" cy="23114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1"/>
          <p:cNvSpPr txBox="1"/>
          <p:nvPr>
            <p:ph idx="1" type="body"/>
          </p:nvPr>
        </p:nvSpPr>
        <p:spPr>
          <a:xfrm>
            <a:off x="2915543" y="1426283"/>
            <a:ext cx="3471863" cy="7039681"/>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750"/>
              </a:spcBef>
              <a:spcAft>
                <a:spcPts val="0"/>
              </a:spcAft>
              <a:buClr>
                <a:schemeClr val="dk1"/>
              </a:buClr>
              <a:buSzPts val="2400"/>
              <a:buChar char="•"/>
              <a:defRPr sz="2400"/>
            </a:lvl1pPr>
            <a:lvl2pPr indent="-361950" lvl="1" marL="914400" algn="l">
              <a:lnSpc>
                <a:spcPct val="90000"/>
              </a:lnSpc>
              <a:spcBef>
                <a:spcPts val="375"/>
              </a:spcBef>
              <a:spcAft>
                <a:spcPts val="0"/>
              </a:spcAft>
              <a:buClr>
                <a:schemeClr val="dk1"/>
              </a:buClr>
              <a:buSzPts val="2100"/>
              <a:buChar char="•"/>
              <a:defRPr sz="2100"/>
            </a:lvl2pPr>
            <a:lvl3pPr indent="-342900" lvl="2" marL="1371600" algn="l">
              <a:lnSpc>
                <a:spcPct val="90000"/>
              </a:lnSpc>
              <a:spcBef>
                <a:spcPts val="375"/>
              </a:spcBef>
              <a:spcAft>
                <a:spcPts val="0"/>
              </a:spcAft>
              <a:buClr>
                <a:schemeClr val="dk1"/>
              </a:buClr>
              <a:buSzPts val="1800"/>
              <a:buChar char="•"/>
              <a:defRPr sz="1800"/>
            </a:lvl3pPr>
            <a:lvl4pPr indent="-323850" lvl="3" marL="1828800" algn="l">
              <a:lnSpc>
                <a:spcPct val="90000"/>
              </a:lnSpc>
              <a:spcBef>
                <a:spcPts val="375"/>
              </a:spcBef>
              <a:spcAft>
                <a:spcPts val="0"/>
              </a:spcAft>
              <a:buClr>
                <a:schemeClr val="dk1"/>
              </a:buClr>
              <a:buSzPts val="1500"/>
              <a:buChar char="•"/>
              <a:defRPr sz="1500"/>
            </a:lvl4pPr>
            <a:lvl5pPr indent="-323850" lvl="4" marL="2286000" algn="l">
              <a:lnSpc>
                <a:spcPct val="90000"/>
              </a:lnSpc>
              <a:spcBef>
                <a:spcPts val="375"/>
              </a:spcBef>
              <a:spcAft>
                <a:spcPts val="0"/>
              </a:spcAft>
              <a:buClr>
                <a:schemeClr val="dk1"/>
              </a:buClr>
              <a:buSzPts val="1500"/>
              <a:buChar char="•"/>
              <a:defRPr sz="1500"/>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57" name="Google Shape;57;p11"/>
          <p:cNvSpPr txBox="1"/>
          <p:nvPr>
            <p:ph idx="2" type="body"/>
          </p:nvPr>
        </p:nvSpPr>
        <p:spPr>
          <a:xfrm>
            <a:off x="472381" y="2971800"/>
            <a:ext cx="2211884" cy="550562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58" name="Google Shape;58;p11"/>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1"/>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1"/>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付きの図" type="picTx">
  <p:cSld name="PICTURE_WITH_CAPTION_TEXT">
    <p:spTree>
      <p:nvGrpSpPr>
        <p:cNvPr id="61" name="Shape 61"/>
        <p:cNvGrpSpPr/>
        <p:nvPr/>
      </p:nvGrpSpPr>
      <p:grpSpPr>
        <a:xfrm>
          <a:off x="0" y="0"/>
          <a:ext cx="0" cy="0"/>
          <a:chOff x="0" y="0"/>
          <a:chExt cx="0" cy="0"/>
        </a:xfrm>
      </p:grpSpPr>
      <p:sp>
        <p:nvSpPr>
          <p:cNvPr id="62" name="Google Shape;62;p12"/>
          <p:cNvSpPr txBox="1"/>
          <p:nvPr>
            <p:ph type="title"/>
          </p:nvPr>
        </p:nvSpPr>
        <p:spPr>
          <a:xfrm>
            <a:off x="472381" y="660400"/>
            <a:ext cx="2211884" cy="23114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2"/>
          <p:cNvSpPr/>
          <p:nvPr>
            <p:ph idx="2" type="pic"/>
          </p:nvPr>
        </p:nvSpPr>
        <p:spPr>
          <a:xfrm>
            <a:off x="2915543" y="1426283"/>
            <a:ext cx="3471863" cy="7039681"/>
          </a:xfrm>
          <a:prstGeom prst="rect">
            <a:avLst/>
          </a:prstGeom>
          <a:noFill/>
          <a:ln>
            <a:noFill/>
          </a:ln>
        </p:spPr>
      </p:sp>
      <p:sp>
        <p:nvSpPr>
          <p:cNvPr id="64" name="Google Shape;64;p12"/>
          <p:cNvSpPr txBox="1"/>
          <p:nvPr>
            <p:ph idx="1" type="body"/>
          </p:nvPr>
        </p:nvSpPr>
        <p:spPr>
          <a:xfrm>
            <a:off x="472381" y="2971800"/>
            <a:ext cx="2211884" cy="550562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65" name="Google Shape;65;p12"/>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2"/>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2"/>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
          <p:cNvSpPr txBox="1"/>
          <p:nvPr>
            <p:ph type="title"/>
          </p:nvPr>
        </p:nvSpPr>
        <p:spPr>
          <a:xfrm>
            <a:off x="471488" y="527405"/>
            <a:ext cx="5915025" cy="1914702"/>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3"/>
          <p:cNvSpPr txBox="1"/>
          <p:nvPr>
            <p:ph idx="1" type="body"/>
          </p:nvPr>
        </p:nvSpPr>
        <p:spPr>
          <a:xfrm>
            <a:off x="471488" y="2637014"/>
            <a:ext cx="5915025" cy="6285266"/>
          </a:xfrm>
          <a:prstGeom prst="rect">
            <a:avLst/>
          </a:prstGeom>
          <a:noFill/>
          <a:ln>
            <a:noFill/>
          </a:ln>
        </p:spPr>
        <p:txBody>
          <a:bodyPr anchorCtr="0" anchor="t" bIns="45700" lIns="91425" spcFirstLastPara="1" rIns="91425" wrap="square" tIns="45700">
            <a:norm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8" name="Google Shape;8;p3"/>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3"/>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3"/>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ja-JP"/>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 Id="rId10" Type="http://schemas.openxmlformats.org/officeDocument/2006/relationships/image" Target="../media/image15.png"/><Relationship Id="rId9" Type="http://schemas.openxmlformats.org/officeDocument/2006/relationships/image" Target="../media/image6.png"/><Relationship Id="rId5" Type="http://schemas.openxmlformats.org/officeDocument/2006/relationships/image" Target="../media/image5.jpg"/><Relationship Id="rId6" Type="http://schemas.openxmlformats.org/officeDocument/2006/relationships/image" Target="../media/image12.jpg"/><Relationship Id="rId7" Type="http://schemas.openxmlformats.org/officeDocument/2006/relationships/image" Target="../media/image9.jpg"/><Relationship Id="rId8" Type="http://schemas.openxmlformats.org/officeDocument/2006/relationships/image" Target="../media/image1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7.png"/><Relationship Id="rId11" Type="http://schemas.openxmlformats.org/officeDocument/2006/relationships/hyperlink" Target="https://www.cells.co.jp/kyuyo-s/wp-content/uploads/manual/webmeisai/sousasmart.pdf" TargetMode="External"/><Relationship Id="rId10" Type="http://schemas.openxmlformats.org/officeDocument/2006/relationships/hyperlink" Target="https://www.cells.co.jp/kyuyo-s/wp-content/uploads/manual/webmeisai/sousasmart.pdf" TargetMode="External"/><Relationship Id="rId12" Type="http://schemas.openxmlformats.org/officeDocument/2006/relationships/image" Target="../media/image8.png"/><Relationship Id="rId9" Type="http://schemas.openxmlformats.org/officeDocument/2006/relationships/image" Target="../media/image13.png"/><Relationship Id="rId5" Type="http://schemas.openxmlformats.org/officeDocument/2006/relationships/image" Target="../media/image14.jpg"/><Relationship Id="rId6" Type="http://schemas.openxmlformats.org/officeDocument/2006/relationships/image" Target="../media/image16.jpg"/><Relationship Id="rId7" Type="http://schemas.openxmlformats.org/officeDocument/2006/relationships/image" Target="../media/image10.jpg"/><Relationship Id="rId8" Type="http://schemas.openxmlformats.org/officeDocument/2006/relationships/hyperlink" Target="https://www.cells.co.jp/kyuyo-s/wp-content/uploads/manual/webmeisai/sousa-co.pdf"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83" name="Shape 83"/>
        <p:cNvGrpSpPr/>
        <p:nvPr/>
      </p:nvGrpSpPr>
      <p:grpSpPr>
        <a:xfrm>
          <a:off x="0" y="0"/>
          <a:ext cx="0" cy="0"/>
          <a:chOff x="0" y="0"/>
          <a:chExt cx="0" cy="0"/>
        </a:xfrm>
      </p:grpSpPr>
      <p:sp>
        <p:nvSpPr>
          <p:cNvPr id="84" name="Google Shape;84;g372f0519298_0_45"/>
          <p:cNvSpPr/>
          <p:nvPr/>
        </p:nvSpPr>
        <p:spPr>
          <a:xfrm>
            <a:off x="0" y="0"/>
            <a:ext cx="6858000" cy="8883000"/>
          </a:xfrm>
          <a:prstGeom prst="rect">
            <a:avLst/>
          </a:prstGeom>
          <a:gradFill>
            <a:gsLst>
              <a:gs pos="0">
                <a:srgbClr val="9CC2E5"/>
              </a:gs>
              <a:gs pos="100000">
                <a:srgbClr val="FFD966"/>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5" name="Google Shape;85;g372f0519298_0_45"/>
          <p:cNvSpPr/>
          <p:nvPr/>
        </p:nvSpPr>
        <p:spPr>
          <a:xfrm>
            <a:off x="268664" y="258450"/>
            <a:ext cx="6320700" cy="83712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6" name="Google Shape;86;g372f0519298_0_45"/>
          <p:cNvSpPr txBox="1"/>
          <p:nvPr/>
        </p:nvSpPr>
        <p:spPr>
          <a:xfrm>
            <a:off x="405352" y="1023101"/>
            <a:ext cx="3846000" cy="1323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1" i="0" lang="ja-JP" sz="4000" u="none" cap="none" strike="noStrike">
                <a:solidFill>
                  <a:srgbClr val="0070C0"/>
                </a:solidFill>
                <a:latin typeface="Calibri"/>
                <a:ea typeface="Calibri"/>
                <a:cs typeface="Calibri"/>
                <a:sym typeface="Calibri"/>
              </a:rPr>
              <a:t>給与明細は</a:t>
            </a:r>
            <a:endParaRPr b="1" i="0" sz="4000" u="none" cap="none" strike="noStrike">
              <a:solidFill>
                <a:srgbClr val="0070C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4000"/>
              <a:buFont typeface="Arial"/>
              <a:buNone/>
            </a:pPr>
            <a:r>
              <a:rPr b="1" i="0" lang="ja-JP" sz="4000" u="none" cap="none" strike="noStrike">
                <a:solidFill>
                  <a:srgbClr val="0070C0"/>
                </a:solidFill>
                <a:latin typeface="Calibri"/>
                <a:ea typeface="Calibri"/>
                <a:cs typeface="Calibri"/>
                <a:sym typeface="Calibri"/>
              </a:rPr>
              <a:t>スマホで確認！</a:t>
            </a:r>
            <a:endParaRPr b="0" i="0" sz="1400" u="none" cap="none" strike="noStrike">
              <a:solidFill>
                <a:srgbClr val="000000"/>
              </a:solidFill>
              <a:latin typeface="Arial"/>
              <a:ea typeface="Arial"/>
              <a:cs typeface="Arial"/>
              <a:sym typeface="Arial"/>
            </a:endParaRPr>
          </a:p>
        </p:txBody>
      </p:sp>
      <p:sp>
        <p:nvSpPr>
          <p:cNvPr id="87" name="Google Shape;87;g372f0519298_0_45"/>
          <p:cNvSpPr txBox="1"/>
          <p:nvPr/>
        </p:nvSpPr>
        <p:spPr>
          <a:xfrm>
            <a:off x="450579" y="2415400"/>
            <a:ext cx="47889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ja-JP" sz="1400" u="none" cap="none" strike="noStrike">
                <a:solidFill>
                  <a:schemeClr val="dk1"/>
                </a:solidFill>
                <a:latin typeface="Calibri"/>
                <a:ea typeface="Calibri"/>
                <a:cs typeface="Calibri"/>
                <a:sym typeface="Calibri"/>
              </a:rPr>
              <a:t>店舗、営業先、派遣先、そして在宅勤務。</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ja-JP" sz="1400" u="none" cap="none" strike="noStrike">
                <a:solidFill>
                  <a:schemeClr val="dk1"/>
                </a:solidFill>
                <a:latin typeface="Calibri"/>
                <a:ea typeface="Calibri"/>
                <a:cs typeface="Calibri"/>
                <a:sym typeface="Calibri"/>
              </a:rPr>
              <a:t>WEB明細なら従業員の働く場所を選びません。</a:t>
            </a:r>
            <a:endParaRPr b="0" i="0" sz="1400" u="none" cap="none" strike="noStrike">
              <a:solidFill>
                <a:schemeClr val="dk1"/>
              </a:solidFill>
              <a:latin typeface="Calibri"/>
              <a:ea typeface="Calibri"/>
              <a:cs typeface="Calibri"/>
              <a:sym typeface="Calibri"/>
            </a:endParaRPr>
          </a:p>
        </p:txBody>
      </p:sp>
      <p:sp>
        <p:nvSpPr>
          <p:cNvPr id="88" name="Google Shape;88;g372f0519298_0_45"/>
          <p:cNvSpPr/>
          <p:nvPr/>
        </p:nvSpPr>
        <p:spPr>
          <a:xfrm>
            <a:off x="539686" y="3196572"/>
            <a:ext cx="2755800" cy="2718600"/>
          </a:xfrm>
          <a:prstGeom prst="rect">
            <a:avLst/>
          </a:prstGeom>
          <a:noFill/>
          <a:ln cap="flat" cmpd="sng" w="19050">
            <a:solidFill>
              <a:srgbClr val="0070C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9" name="Google Shape;89;g372f0519298_0_45"/>
          <p:cNvSpPr/>
          <p:nvPr/>
        </p:nvSpPr>
        <p:spPr>
          <a:xfrm>
            <a:off x="3519443" y="3200632"/>
            <a:ext cx="2939400" cy="2718600"/>
          </a:xfrm>
          <a:prstGeom prst="rect">
            <a:avLst/>
          </a:prstGeom>
          <a:noFill/>
          <a:ln cap="flat" cmpd="sng" w="19050">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757070"/>
              </a:solidFill>
              <a:latin typeface="Calibri"/>
              <a:ea typeface="Calibri"/>
              <a:cs typeface="Calibri"/>
              <a:sym typeface="Calibri"/>
            </a:endParaRPr>
          </a:p>
        </p:txBody>
      </p:sp>
      <p:sp>
        <p:nvSpPr>
          <p:cNvPr id="90" name="Google Shape;90;g372f0519298_0_45"/>
          <p:cNvSpPr txBox="1"/>
          <p:nvPr/>
        </p:nvSpPr>
        <p:spPr>
          <a:xfrm>
            <a:off x="606724" y="3893848"/>
            <a:ext cx="2545200" cy="446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ja-JP" sz="1400" u="none" cap="none" strike="noStrike">
                <a:solidFill>
                  <a:schemeClr val="dk1"/>
                </a:solidFill>
                <a:latin typeface="Calibri"/>
                <a:ea typeface="Calibri"/>
                <a:cs typeface="Calibri"/>
                <a:sym typeface="Calibri"/>
              </a:rPr>
              <a:t>1. コストの大幅削減！</a:t>
            </a:r>
            <a:endParaRPr b="1"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900"/>
              <a:buFont typeface="Arial"/>
              <a:buNone/>
            </a:pPr>
            <a:r>
              <a:rPr b="0" i="0" lang="ja-JP" sz="900" u="none" cap="none" strike="noStrike">
                <a:solidFill>
                  <a:schemeClr val="dk1"/>
                </a:solidFill>
                <a:latin typeface="Calibri"/>
                <a:ea typeface="Calibri"/>
                <a:cs typeface="Calibri"/>
                <a:sym typeface="Calibri"/>
              </a:rPr>
              <a:t>紙や印刷代、輸送コストを削減できます。</a:t>
            </a:r>
            <a:endParaRPr b="0" i="0" sz="900" u="none" cap="none" strike="noStrike">
              <a:solidFill>
                <a:schemeClr val="dk1"/>
              </a:solidFill>
              <a:latin typeface="Calibri"/>
              <a:ea typeface="Calibri"/>
              <a:cs typeface="Calibri"/>
              <a:sym typeface="Calibri"/>
            </a:endParaRPr>
          </a:p>
        </p:txBody>
      </p:sp>
      <p:sp>
        <p:nvSpPr>
          <p:cNvPr id="91" name="Google Shape;91;g372f0519298_0_45"/>
          <p:cNvSpPr txBox="1"/>
          <p:nvPr/>
        </p:nvSpPr>
        <p:spPr>
          <a:xfrm>
            <a:off x="617837" y="4496918"/>
            <a:ext cx="26793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ja-JP" sz="1400" u="none" cap="none" strike="noStrike">
                <a:solidFill>
                  <a:schemeClr val="dk1"/>
                </a:solidFill>
                <a:latin typeface="Calibri"/>
                <a:ea typeface="Calibri"/>
                <a:cs typeface="Calibri"/>
                <a:sym typeface="Calibri"/>
              </a:rPr>
              <a:t>2. 安心セキュリティ！</a:t>
            </a:r>
            <a:endParaRPr b="1"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900"/>
              <a:buFont typeface="Arial"/>
              <a:buNone/>
            </a:pPr>
            <a:r>
              <a:rPr b="0" i="0" lang="ja-JP" sz="900" u="none" cap="none" strike="noStrike">
                <a:solidFill>
                  <a:schemeClr val="dk1"/>
                </a:solidFill>
                <a:latin typeface="Calibri"/>
                <a:ea typeface="Calibri"/>
                <a:cs typeface="Calibri"/>
                <a:sym typeface="Calibri"/>
              </a:rPr>
              <a:t>万一の取り違えと漏洩のリスクを回避できます。</a:t>
            </a:r>
            <a:endParaRPr b="0" i="0" sz="1400" u="none" cap="none" strike="noStrike">
              <a:solidFill>
                <a:srgbClr val="000000"/>
              </a:solidFill>
              <a:latin typeface="Arial"/>
              <a:ea typeface="Arial"/>
              <a:cs typeface="Arial"/>
              <a:sym typeface="Arial"/>
            </a:endParaRPr>
          </a:p>
        </p:txBody>
      </p:sp>
      <p:sp>
        <p:nvSpPr>
          <p:cNvPr id="92" name="Google Shape;92;g372f0519298_0_45"/>
          <p:cNvSpPr txBox="1"/>
          <p:nvPr/>
        </p:nvSpPr>
        <p:spPr>
          <a:xfrm>
            <a:off x="618776" y="5117370"/>
            <a:ext cx="25452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ja-JP" sz="1400" u="none" cap="none" strike="noStrike">
                <a:solidFill>
                  <a:schemeClr val="dk1"/>
                </a:solidFill>
                <a:latin typeface="Calibri"/>
                <a:ea typeface="Calibri"/>
                <a:cs typeface="Calibri"/>
                <a:sym typeface="Calibri"/>
              </a:rPr>
              <a:t>3. 業務効率化！</a:t>
            </a:r>
            <a:endParaRPr b="1"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900"/>
              <a:buFont typeface="Arial"/>
              <a:buNone/>
            </a:pPr>
            <a:r>
              <a:rPr b="0" i="0" lang="ja-JP" sz="900" u="none" cap="none" strike="noStrike">
                <a:solidFill>
                  <a:schemeClr val="dk1"/>
                </a:solidFill>
                <a:latin typeface="Calibri"/>
                <a:ea typeface="Calibri"/>
                <a:cs typeface="Calibri"/>
                <a:sym typeface="Calibri"/>
              </a:rPr>
              <a:t>印刷や封入、投函、紛失による明細の再発行作業は不要です。</a:t>
            </a:r>
            <a:endParaRPr b="0" i="0" sz="900" u="none" cap="none" strike="noStrike">
              <a:solidFill>
                <a:schemeClr val="dk1"/>
              </a:solidFill>
              <a:latin typeface="Calibri"/>
              <a:ea typeface="Calibri"/>
              <a:cs typeface="Calibri"/>
              <a:sym typeface="Calibri"/>
            </a:endParaRPr>
          </a:p>
        </p:txBody>
      </p:sp>
      <p:sp>
        <p:nvSpPr>
          <p:cNvPr id="93" name="Google Shape;93;g372f0519298_0_45"/>
          <p:cNvSpPr txBox="1"/>
          <p:nvPr/>
        </p:nvSpPr>
        <p:spPr>
          <a:xfrm>
            <a:off x="3529004" y="3882622"/>
            <a:ext cx="3364200" cy="446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ja-JP" sz="1400" u="none" cap="none" strike="noStrike">
                <a:solidFill>
                  <a:schemeClr val="dk1"/>
                </a:solidFill>
                <a:latin typeface="Calibri"/>
                <a:ea typeface="Calibri"/>
                <a:cs typeface="Calibri"/>
                <a:sym typeface="Calibri"/>
              </a:rPr>
              <a:t>1. いつでもどこでも確認できる！</a:t>
            </a:r>
            <a:endParaRPr b="1"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900"/>
              <a:buFont typeface="Arial"/>
              <a:buNone/>
            </a:pPr>
            <a:r>
              <a:rPr b="0" i="0" lang="ja-JP" sz="900" u="none" cap="none" strike="noStrike">
                <a:solidFill>
                  <a:schemeClr val="dk1"/>
                </a:solidFill>
                <a:latin typeface="Calibri"/>
                <a:ea typeface="Calibri"/>
                <a:cs typeface="Calibri"/>
                <a:sym typeface="Calibri"/>
              </a:rPr>
              <a:t>当日の朝0時からスマホやパソコンで確認できます。</a:t>
            </a:r>
            <a:endParaRPr b="0" i="0" sz="900" u="none" cap="none" strike="noStrike">
              <a:solidFill>
                <a:schemeClr val="dk1"/>
              </a:solidFill>
              <a:latin typeface="Calibri"/>
              <a:ea typeface="Calibri"/>
              <a:cs typeface="Calibri"/>
              <a:sym typeface="Calibri"/>
            </a:endParaRPr>
          </a:p>
        </p:txBody>
      </p:sp>
      <p:sp>
        <p:nvSpPr>
          <p:cNvPr id="94" name="Google Shape;94;g372f0519298_0_45"/>
          <p:cNvSpPr txBox="1"/>
          <p:nvPr/>
        </p:nvSpPr>
        <p:spPr>
          <a:xfrm>
            <a:off x="3536404" y="4469962"/>
            <a:ext cx="2905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ja-JP" sz="1400" u="none" cap="none" strike="noStrike">
                <a:solidFill>
                  <a:schemeClr val="dk1"/>
                </a:solidFill>
                <a:latin typeface="Calibri"/>
                <a:ea typeface="Calibri"/>
                <a:cs typeface="Calibri"/>
                <a:sym typeface="Calibri"/>
              </a:rPr>
              <a:t>2. 紛失の心配は不要！</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0" i="0" lang="ja-JP" sz="900" u="none" cap="none" strike="noStrike">
                <a:solidFill>
                  <a:schemeClr val="dk1"/>
                </a:solidFill>
                <a:latin typeface="Calibri"/>
                <a:ea typeface="Calibri"/>
                <a:cs typeface="Calibri"/>
                <a:sym typeface="Calibri"/>
              </a:rPr>
              <a:t>ID/パスワードで保護されているため他人に見られることもありません。　</a:t>
            </a:r>
            <a:endParaRPr b="0" i="0" sz="900" u="none" cap="none" strike="noStrike">
              <a:solidFill>
                <a:schemeClr val="dk1"/>
              </a:solidFill>
              <a:latin typeface="Calibri"/>
              <a:ea typeface="Calibri"/>
              <a:cs typeface="Calibri"/>
              <a:sym typeface="Calibri"/>
            </a:endParaRPr>
          </a:p>
        </p:txBody>
      </p:sp>
      <p:sp>
        <p:nvSpPr>
          <p:cNvPr id="95" name="Google Shape;95;g372f0519298_0_45"/>
          <p:cNvSpPr txBox="1"/>
          <p:nvPr/>
        </p:nvSpPr>
        <p:spPr>
          <a:xfrm>
            <a:off x="3536404" y="5125868"/>
            <a:ext cx="28143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ja-JP" sz="1400" u="none" cap="none" strike="noStrike">
                <a:solidFill>
                  <a:schemeClr val="dk1"/>
                </a:solidFill>
                <a:latin typeface="Calibri"/>
                <a:ea typeface="Calibri"/>
                <a:cs typeface="Calibri"/>
                <a:sym typeface="Calibri"/>
              </a:rPr>
              <a:t>3. 過去の明細等も確認できる！</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0" i="0" lang="ja-JP" sz="900" u="none" cap="none" strike="noStrike">
                <a:solidFill>
                  <a:schemeClr val="dk1"/>
                </a:solidFill>
                <a:latin typeface="Calibri"/>
                <a:ea typeface="Calibri"/>
                <a:cs typeface="Calibri"/>
                <a:sym typeface="Calibri"/>
              </a:rPr>
              <a:t>過去の明細や源泉徴収票も確認でき、必要に応じて印刷もできます。</a:t>
            </a:r>
            <a:endParaRPr b="0" i="0" sz="900" u="none" cap="none" strike="noStrike">
              <a:solidFill>
                <a:schemeClr val="dk1"/>
              </a:solidFill>
              <a:latin typeface="Calibri"/>
              <a:ea typeface="Calibri"/>
              <a:cs typeface="Calibri"/>
              <a:sym typeface="Calibri"/>
            </a:endParaRPr>
          </a:p>
        </p:txBody>
      </p:sp>
      <p:sp>
        <p:nvSpPr>
          <p:cNvPr id="96" name="Google Shape;96;g372f0519298_0_45"/>
          <p:cNvSpPr/>
          <p:nvPr/>
        </p:nvSpPr>
        <p:spPr>
          <a:xfrm>
            <a:off x="642682" y="3362369"/>
            <a:ext cx="159900" cy="392700"/>
          </a:xfrm>
          <a:prstGeom prst="rect">
            <a:avLst/>
          </a:prstGeom>
          <a:solidFill>
            <a:srgbClr val="0070C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7" name="Google Shape;97;g372f0519298_0_45"/>
          <p:cNvSpPr/>
          <p:nvPr/>
        </p:nvSpPr>
        <p:spPr>
          <a:xfrm>
            <a:off x="3564140" y="3344150"/>
            <a:ext cx="159900" cy="3927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8" name="Google Shape;98;g372f0519298_0_45"/>
          <p:cNvSpPr txBox="1"/>
          <p:nvPr/>
        </p:nvSpPr>
        <p:spPr>
          <a:xfrm>
            <a:off x="802674" y="3408395"/>
            <a:ext cx="21774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ja-JP" sz="1400" u="none" cap="none" strike="noStrike">
                <a:solidFill>
                  <a:srgbClr val="0070C0"/>
                </a:solidFill>
                <a:latin typeface="Calibri"/>
                <a:ea typeface="Calibri"/>
                <a:cs typeface="Calibri"/>
                <a:sym typeface="Calibri"/>
              </a:rPr>
              <a:t>会社側のメリット</a:t>
            </a:r>
            <a:endParaRPr b="0" i="0" sz="1400" u="none" cap="none" strike="noStrike">
              <a:solidFill>
                <a:srgbClr val="000000"/>
              </a:solidFill>
              <a:latin typeface="Arial"/>
              <a:ea typeface="Arial"/>
              <a:cs typeface="Arial"/>
              <a:sym typeface="Arial"/>
            </a:endParaRPr>
          </a:p>
        </p:txBody>
      </p:sp>
      <p:sp>
        <p:nvSpPr>
          <p:cNvPr id="99" name="Google Shape;99;g372f0519298_0_45"/>
          <p:cNvSpPr txBox="1"/>
          <p:nvPr/>
        </p:nvSpPr>
        <p:spPr>
          <a:xfrm>
            <a:off x="3724132" y="3399858"/>
            <a:ext cx="23130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ja-JP" sz="1400" u="none" cap="none" strike="noStrike">
                <a:solidFill>
                  <a:srgbClr val="FFC000"/>
                </a:solidFill>
                <a:latin typeface="Calibri"/>
                <a:ea typeface="Calibri"/>
                <a:cs typeface="Calibri"/>
                <a:sym typeface="Calibri"/>
              </a:rPr>
              <a:t>従業員側のメリット</a:t>
            </a:r>
            <a:endParaRPr b="0" i="0" sz="1400" u="none" cap="none" strike="noStrike">
              <a:solidFill>
                <a:srgbClr val="000000"/>
              </a:solidFill>
              <a:latin typeface="Arial"/>
              <a:ea typeface="Arial"/>
              <a:cs typeface="Arial"/>
              <a:sym typeface="Arial"/>
            </a:endParaRPr>
          </a:p>
        </p:txBody>
      </p:sp>
      <p:pic>
        <p:nvPicPr>
          <p:cNvPr descr="建物 が含まれている画像&#10;&#10;自動的に生成された説明" id="100" name="Google Shape;100;g372f0519298_0_45"/>
          <p:cNvPicPr preferRelativeResize="0"/>
          <p:nvPr/>
        </p:nvPicPr>
        <p:blipFill rotWithShape="1">
          <a:blip r:embed="rId3">
            <a:alphaModFix/>
          </a:blip>
          <a:srcRect b="0" l="0" r="0" t="0"/>
          <a:stretch/>
        </p:blipFill>
        <p:spPr>
          <a:xfrm>
            <a:off x="5647703" y="3247078"/>
            <a:ext cx="552450" cy="552450"/>
          </a:xfrm>
          <a:prstGeom prst="rect">
            <a:avLst/>
          </a:prstGeom>
          <a:noFill/>
          <a:ln>
            <a:noFill/>
          </a:ln>
        </p:spPr>
      </p:pic>
      <p:pic>
        <p:nvPicPr>
          <p:cNvPr id="101" name="Google Shape;101;g372f0519298_0_45"/>
          <p:cNvPicPr preferRelativeResize="0"/>
          <p:nvPr/>
        </p:nvPicPr>
        <p:blipFill rotWithShape="1">
          <a:blip r:embed="rId4">
            <a:alphaModFix/>
          </a:blip>
          <a:srcRect b="0" l="0" r="0" t="0"/>
          <a:stretch/>
        </p:blipFill>
        <p:spPr>
          <a:xfrm>
            <a:off x="2545412" y="3296988"/>
            <a:ext cx="428625" cy="428625"/>
          </a:xfrm>
          <a:prstGeom prst="rect">
            <a:avLst/>
          </a:prstGeom>
          <a:noFill/>
          <a:ln>
            <a:noFill/>
          </a:ln>
        </p:spPr>
      </p:pic>
      <p:sp>
        <p:nvSpPr>
          <p:cNvPr id="102" name="Google Shape;102;g372f0519298_0_45"/>
          <p:cNvSpPr/>
          <p:nvPr/>
        </p:nvSpPr>
        <p:spPr>
          <a:xfrm>
            <a:off x="642682" y="6151104"/>
            <a:ext cx="159900" cy="392700"/>
          </a:xfrm>
          <a:prstGeom prst="rect">
            <a:avLst/>
          </a:prstGeom>
          <a:solidFill>
            <a:srgbClr val="0070C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3" name="Google Shape;103;g372f0519298_0_45"/>
          <p:cNvSpPr txBox="1"/>
          <p:nvPr/>
        </p:nvSpPr>
        <p:spPr>
          <a:xfrm>
            <a:off x="840235" y="6181280"/>
            <a:ext cx="4011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ja-JP" sz="1600" u="none" cap="none" strike="noStrike">
                <a:solidFill>
                  <a:srgbClr val="0070C0"/>
                </a:solidFill>
                <a:latin typeface="Calibri"/>
                <a:ea typeface="Calibri"/>
                <a:cs typeface="Calibri"/>
                <a:sym typeface="Calibri"/>
              </a:rPr>
              <a:t>WEB明細はこんな会社におすすめです！</a:t>
            </a:r>
            <a:endParaRPr b="0" i="0" sz="1400" u="none" cap="none" strike="noStrike">
              <a:solidFill>
                <a:srgbClr val="000000"/>
              </a:solidFill>
              <a:latin typeface="Arial"/>
              <a:ea typeface="Arial"/>
              <a:cs typeface="Arial"/>
              <a:sym typeface="Arial"/>
            </a:endParaRPr>
          </a:p>
        </p:txBody>
      </p:sp>
      <p:pic>
        <p:nvPicPr>
          <p:cNvPr descr="ノートパソコン, コンピュータ, 屋内, 座る が含まれている画像&#10;&#10;自動的に生成された説明" id="104" name="Google Shape;104;g372f0519298_0_45"/>
          <p:cNvPicPr preferRelativeResize="0"/>
          <p:nvPr/>
        </p:nvPicPr>
        <p:blipFill rotWithShape="1">
          <a:blip r:embed="rId5">
            <a:alphaModFix/>
          </a:blip>
          <a:srcRect b="0" l="0" r="0" t="0"/>
          <a:stretch/>
        </p:blipFill>
        <p:spPr>
          <a:xfrm>
            <a:off x="539686" y="6785404"/>
            <a:ext cx="1492539" cy="1119404"/>
          </a:xfrm>
          <a:prstGeom prst="rect">
            <a:avLst/>
          </a:prstGeom>
          <a:noFill/>
          <a:ln>
            <a:noFill/>
          </a:ln>
        </p:spPr>
      </p:pic>
      <p:pic>
        <p:nvPicPr>
          <p:cNvPr descr="屋内, 人, 立つ, テーブル が含まれている画像&#10;&#10;自動的に生成された説明" id="105" name="Google Shape;105;g372f0519298_0_45"/>
          <p:cNvPicPr preferRelativeResize="0"/>
          <p:nvPr/>
        </p:nvPicPr>
        <p:blipFill rotWithShape="1">
          <a:blip r:embed="rId6">
            <a:alphaModFix/>
          </a:blip>
          <a:srcRect b="0" l="0" r="0" t="0"/>
          <a:stretch/>
        </p:blipFill>
        <p:spPr>
          <a:xfrm>
            <a:off x="2635851" y="6783101"/>
            <a:ext cx="1693546" cy="1129912"/>
          </a:xfrm>
          <a:prstGeom prst="rect">
            <a:avLst/>
          </a:prstGeom>
          <a:noFill/>
          <a:ln>
            <a:noFill/>
          </a:ln>
        </p:spPr>
      </p:pic>
      <p:pic>
        <p:nvPicPr>
          <p:cNvPr descr="建物, 人, 屋外, フェンス が含まれている画像&#10;&#10;自動的に生成された説明" id="106" name="Google Shape;106;g372f0519298_0_45"/>
          <p:cNvPicPr preferRelativeResize="0"/>
          <p:nvPr/>
        </p:nvPicPr>
        <p:blipFill rotWithShape="1">
          <a:blip r:embed="rId7">
            <a:alphaModFix/>
          </a:blip>
          <a:srcRect b="0" l="0" r="0" t="0"/>
          <a:stretch/>
        </p:blipFill>
        <p:spPr>
          <a:xfrm>
            <a:off x="4566136" y="6777480"/>
            <a:ext cx="1695739" cy="1131376"/>
          </a:xfrm>
          <a:prstGeom prst="rect">
            <a:avLst/>
          </a:prstGeom>
          <a:noFill/>
          <a:ln>
            <a:noFill/>
          </a:ln>
        </p:spPr>
      </p:pic>
      <p:sp>
        <p:nvSpPr>
          <p:cNvPr id="107" name="Google Shape;107;g372f0519298_0_45"/>
          <p:cNvSpPr txBox="1"/>
          <p:nvPr/>
        </p:nvSpPr>
        <p:spPr>
          <a:xfrm>
            <a:off x="519783" y="8013369"/>
            <a:ext cx="17142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ja-JP" sz="1200" u="none" cap="none" strike="noStrike">
                <a:solidFill>
                  <a:schemeClr val="dk1"/>
                </a:solidFill>
                <a:latin typeface="Calibri"/>
                <a:ea typeface="Calibri"/>
                <a:cs typeface="Calibri"/>
                <a:sym typeface="Calibri"/>
              </a:rPr>
              <a:t>・拠点数が多い</a:t>
            </a:r>
            <a:endParaRPr b="1"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1" i="0" lang="ja-JP" sz="1200" u="none" cap="none" strike="noStrike">
                <a:solidFill>
                  <a:schemeClr val="dk1"/>
                </a:solidFill>
                <a:latin typeface="Calibri"/>
                <a:ea typeface="Calibri"/>
                <a:cs typeface="Calibri"/>
                <a:sym typeface="Calibri"/>
              </a:rPr>
              <a:t>・在宅勤務者が多い</a:t>
            </a:r>
            <a:endParaRPr b="0" i="0" sz="1400" u="none" cap="none" strike="noStrike">
              <a:solidFill>
                <a:srgbClr val="000000"/>
              </a:solidFill>
              <a:latin typeface="Arial"/>
              <a:ea typeface="Arial"/>
              <a:cs typeface="Arial"/>
              <a:sym typeface="Arial"/>
            </a:endParaRPr>
          </a:p>
        </p:txBody>
      </p:sp>
      <p:sp>
        <p:nvSpPr>
          <p:cNvPr id="108" name="Google Shape;108;g372f0519298_0_45"/>
          <p:cNvSpPr txBox="1"/>
          <p:nvPr/>
        </p:nvSpPr>
        <p:spPr>
          <a:xfrm>
            <a:off x="2698376" y="7996515"/>
            <a:ext cx="15684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ja-JP" sz="1200" u="none" cap="none" strike="noStrike">
                <a:solidFill>
                  <a:schemeClr val="dk1"/>
                </a:solidFill>
                <a:latin typeface="Calibri"/>
                <a:ea typeface="Calibri"/>
                <a:cs typeface="Calibri"/>
                <a:sym typeface="Calibri"/>
              </a:rPr>
              <a:t>・不定期な勤務や</a:t>
            </a:r>
            <a:endParaRPr b="1"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1" i="0" lang="ja-JP" sz="1200" u="none" cap="none" strike="noStrike">
                <a:solidFill>
                  <a:schemeClr val="dk1"/>
                </a:solidFill>
                <a:latin typeface="Calibri"/>
                <a:ea typeface="Calibri"/>
                <a:cs typeface="Calibri"/>
                <a:sym typeface="Calibri"/>
              </a:rPr>
              <a:t>　アルバイトが多い</a:t>
            </a:r>
            <a:endParaRPr b="0" i="0" sz="1400" u="none" cap="none" strike="noStrike">
              <a:solidFill>
                <a:srgbClr val="000000"/>
              </a:solidFill>
              <a:latin typeface="Arial"/>
              <a:ea typeface="Arial"/>
              <a:cs typeface="Arial"/>
              <a:sym typeface="Arial"/>
            </a:endParaRPr>
          </a:p>
        </p:txBody>
      </p:sp>
      <p:sp>
        <p:nvSpPr>
          <p:cNvPr id="109" name="Google Shape;109;g372f0519298_0_45"/>
          <p:cNvSpPr txBox="1"/>
          <p:nvPr/>
        </p:nvSpPr>
        <p:spPr>
          <a:xfrm>
            <a:off x="4623476" y="7995359"/>
            <a:ext cx="18192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ja-JP" sz="1200" u="none" cap="none" strike="noStrike">
                <a:solidFill>
                  <a:schemeClr val="dk1"/>
                </a:solidFill>
                <a:latin typeface="Calibri"/>
                <a:ea typeface="Calibri"/>
                <a:cs typeface="Calibri"/>
                <a:sym typeface="Calibri"/>
              </a:rPr>
              <a:t>・パソコンを持たない</a:t>
            </a:r>
            <a:endParaRPr b="1"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1" i="0" lang="ja-JP" sz="1200" u="none" cap="none" strike="noStrike">
                <a:solidFill>
                  <a:schemeClr val="dk1"/>
                </a:solidFill>
                <a:latin typeface="Calibri"/>
                <a:ea typeface="Calibri"/>
                <a:cs typeface="Calibri"/>
                <a:sym typeface="Calibri"/>
              </a:rPr>
              <a:t>　従業員が多い</a:t>
            </a:r>
            <a:endParaRPr b="0" i="0" sz="1400" u="none" cap="none" strike="noStrike">
              <a:solidFill>
                <a:srgbClr val="000000"/>
              </a:solidFill>
              <a:latin typeface="Arial"/>
              <a:ea typeface="Arial"/>
              <a:cs typeface="Arial"/>
              <a:sym typeface="Arial"/>
            </a:endParaRPr>
          </a:p>
        </p:txBody>
      </p:sp>
      <p:sp>
        <p:nvSpPr>
          <p:cNvPr id="110" name="Google Shape;110;g372f0519298_0_45"/>
          <p:cNvSpPr/>
          <p:nvPr/>
        </p:nvSpPr>
        <p:spPr>
          <a:xfrm>
            <a:off x="0" y="8882900"/>
            <a:ext cx="6858000" cy="1023000"/>
          </a:xfrm>
          <a:prstGeom prst="rect">
            <a:avLst/>
          </a:prstGeom>
          <a:solidFill>
            <a:srgbClr val="2F5496">
              <a:alpha val="69019"/>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1" name="Google Shape;111;g372f0519298_0_45"/>
          <p:cNvSpPr txBox="1"/>
          <p:nvPr/>
        </p:nvSpPr>
        <p:spPr>
          <a:xfrm>
            <a:off x="131640" y="9346457"/>
            <a:ext cx="25041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ja-JP" sz="1200" u="none" cap="none" strike="noStrike">
                <a:solidFill>
                  <a:schemeClr val="lt1"/>
                </a:solidFill>
                <a:latin typeface="Calibri"/>
                <a:ea typeface="Calibri"/>
                <a:cs typeface="Calibri"/>
                <a:sym typeface="Calibri"/>
              </a:rPr>
              <a:t>○○社会保険労務士事務所</a:t>
            </a:r>
            <a:endParaRPr b="1" i="0" sz="12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1" i="0" lang="ja-JP" sz="1200" u="none" cap="none" strike="noStrike">
                <a:solidFill>
                  <a:schemeClr val="lt1"/>
                </a:solidFill>
                <a:latin typeface="Calibri"/>
                <a:ea typeface="Calibri"/>
                <a:cs typeface="Calibri"/>
                <a:sym typeface="Calibri"/>
              </a:rPr>
              <a:t>　　社会保険労務士○○○○</a:t>
            </a:r>
            <a:endParaRPr b="1" i="0" sz="12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人, 建物, 男, 持つ が含まれている画像&#10;&#10;自動的に生成された説明" id="112" name="Google Shape;112;g372f0519298_0_45"/>
          <p:cNvPicPr preferRelativeResize="0"/>
          <p:nvPr/>
        </p:nvPicPr>
        <p:blipFill rotWithShape="1">
          <a:blip r:embed="rId8">
            <a:alphaModFix/>
          </a:blip>
          <a:srcRect b="1410" l="48370" r="15093" t="6937"/>
          <a:stretch/>
        </p:blipFill>
        <p:spPr>
          <a:xfrm>
            <a:off x="5096870" y="650541"/>
            <a:ext cx="1298770" cy="2173546"/>
          </a:xfrm>
          <a:prstGeom prst="rect">
            <a:avLst/>
          </a:prstGeom>
          <a:noFill/>
          <a:ln>
            <a:noFill/>
          </a:ln>
        </p:spPr>
      </p:pic>
      <p:sp>
        <p:nvSpPr>
          <p:cNvPr id="113" name="Google Shape;113;g372f0519298_0_45"/>
          <p:cNvSpPr txBox="1"/>
          <p:nvPr/>
        </p:nvSpPr>
        <p:spPr>
          <a:xfrm>
            <a:off x="4727764" y="9577450"/>
            <a:ext cx="20370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ja-JP" sz="1200" u="none" cap="none" strike="noStrike">
                <a:solidFill>
                  <a:schemeClr val="lt1"/>
                </a:solidFill>
                <a:latin typeface="Calibri"/>
                <a:ea typeface="Calibri"/>
                <a:cs typeface="Calibri"/>
                <a:sym typeface="Calibri"/>
              </a:rPr>
              <a:t>【提供元】株式会社セルズ</a:t>
            </a:r>
            <a:endParaRPr b="1" i="0" sz="1200" u="none" cap="none" strike="noStrike">
              <a:solidFill>
                <a:schemeClr val="lt1"/>
              </a:solidFill>
              <a:latin typeface="Calibri"/>
              <a:ea typeface="Calibri"/>
              <a:cs typeface="Calibri"/>
              <a:sym typeface="Calibri"/>
            </a:endParaRPr>
          </a:p>
        </p:txBody>
      </p:sp>
      <p:sp>
        <p:nvSpPr>
          <p:cNvPr id="114" name="Google Shape;114;g372f0519298_0_45"/>
          <p:cNvSpPr txBox="1"/>
          <p:nvPr/>
        </p:nvSpPr>
        <p:spPr>
          <a:xfrm>
            <a:off x="2430653" y="9346457"/>
            <a:ext cx="2300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ja-JP" sz="1200" u="none" cap="none" strike="noStrike">
                <a:solidFill>
                  <a:schemeClr val="lt1"/>
                </a:solidFill>
                <a:latin typeface="Calibri"/>
                <a:ea typeface="Calibri"/>
                <a:cs typeface="Calibri"/>
                <a:sym typeface="Calibri"/>
              </a:rPr>
              <a:t>電話：○○-○○○○-○○○○</a:t>
            </a:r>
            <a:endParaRPr b="1" i="0" sz="12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1" i="0" lang="ja-JP" sz="1200" u="none" cap="none" strike="noStrike">
                <a:solidFill>
                  <a:schemeClr val="lt1"/>
                </a:solidFill>
                <a:latin typeface="Calibri"/>
                <a:ea typeface="Calibri"/>
                <a:cs typeface="Calibri"/>
                <a:sym typeface="Calibri"/>
              </a:rPr>
              <a:t>Mail：〇〇〇＠～</a:t>
            </a:r>
            <a:endParaRPr b="0" i="0" sz="1400" u="none" cap="none" strike="noStrike">
              <a:solidFill>
                <a:srgbClr val="000000"/>
              </a:solidFill>
              <a:latin typeface="Arial"/>
              <a:ea typeface="Arial"/>
              <a:cs typeface="Arial"/>
              <a:sym typeface="Arial"/>
            </a:endParaRPr>
          </a:p>
        </p:txBody>
      </p:sp>
      <p:sp>
        <p:nvSpPr>
          <p:cNvPr id="115" name="Google Shape;115;g372f0519298_0_45"/>
          <p:cNvSpPr/>
          <p:nvPr/>
        </p:nvSpPr>
        <p:spPr>
          <a:xfrm>
            <a:off x="450579" y="788241"/>
            <a:ext cx="3451800" cy="121200"/>
          </a:xfrm>
          <a:prstGeom prst="rect">
            <a:avLst/>
          </a:prstGeom>
          <a:solidFill>
            <a:srgbClr val="FFC000">
              <a:alpha val="6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6" name="Google Shape;116;g372f0519298_0_45"/>
          <p:cNvSpPr txBox="1"/>
          <p:nvPr/>
        </p:nvSpPr>
        <p:spPr>
          <a:xfrm>
            <a:off x="100336" y="8979537"/>
            <a:ext cx="2133600" cy="615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ja-JP" sz="1600" u="none" cap="none" strike="noStrike">
                <a:solidFill>
                  <a:schemeClr val="lt1"/>
                </a:solidFill>
                <a:latin typeface="Calibri"/>
                <a:ea typeface="Calibri"/>
                <a:cs typeface="Calibri"/>
                <a:sym typeface="Calibri"/>
              </a:rPr>
              <a:t>【お問い合わせ】</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cxnSp>
        <p:nvCxnSpPr>
          <p:cNvPr id="117" name="Google Shape;117;g372f0519298_0_45"/>
          <p:cNvCxnSpPr/>
          <p:nvPr/>
        </p:nvCxnSpPr>
        <p:spPr>
          <a:xfrm>
            <a:off x="2328420" y="9350748"/>
            <a:ext cx="0" cy="441600"/>
          </a:xfrm>
          <a:prstGeom prst="straightConnector1">
            <a:avLst/>
          </a:prstGeom>
          <a:noFill/>
          <a:ln cap="flat" cmpd="sng" w="12700">
            <a:solidFill>
              <a:schemeClr val="lt1"/>
            </a:solidFill>
            <a:prstDash val="solid"/>
            <a:miter lim="800000"/>
            <a:headEnd len="sm" w="sm" type="none"/>
            <a:tailEnd len="sm" w="sm" type="none"/>
          </a:ln>
        </p:spPr>
      </p:cxnSp>
      <p:sp>
        <p:nvSpPr>
          <p:cNvPr id="118" name="Google Shape;118;g372f0519298_0_45"/>
          <p:cNvSpPr txBox="1"/>
          <p:nvPr/>
        </p:nvSpPr>
        <p:spPr>
          <a:xfrm>
            <a:off x="405352" y="588001"/>
            <a:ext cx="36858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ja-JP" sz="1800" u="none" cap="none" strike="noStrike">
                <a:solidFill>
                  <a:schemeClr val="dk1"/>
                </a:solidFill>
                <a:latin typeface="Calibri"/>
                <a:ea typeface="Calibri"/>
                <a:cs typeface="Calibri"/>
                <a:sym typeface="Calibri"/>
              </a:rPr>
              <a:t>○○社労士事務所からの新提案！</a:t>
            </a:r>
            <a:endParaRPr b="1" i="0" sz="1800" u="none" cap="none" strike="noStrike">
              <a:solidFill>
                <a:schemeClr val="dk1"/>
              </a:solidFill>
              <a:latin typeface="Calibri"/>
              <a:ea typeface="Calibri"/>
              <a:cs typeface="Calibri"/>
              <a:sym typeface="Calibri"/>
            </a:endParaRPr>
          </a:p>
        </p:txBody>
      </p:sp>
      <p:pic>
        <p:nvPicPr>
          <p:cNvPr id="119" name="Google Shape;119;g372f0519298_0_45" title="logo_white_yoko_logo.png"/>
          <p:cNvPicPr preferRelativeResize="0"/>
          <p:nvPr/>
        </p:nvPicPr>
        <p:blipFill rotWithShape="1">
          <a:blip r:embed="rId9">
            <a:alphaModFix/>
          </a:blip>
          <a:srcRect b="0" l="0" r="0" t="0"/>
          <a:stretch/>
        </p:blipFill>
        <p:spPr>
          <a:xfrm>
            <a:off x="5214850" y="9014077"/>
            <a:ext cx="1062825" cy="432285"/>
          </a:xfrm>
          <a:prstGeom prst="rect">
            <a:avLst/>
          </a:prstGeom>
          <a:noFill/>
          <a:ln>
            <a:noFill/>
          </a:ln>
        </p:spPr>
      </p:pic>
      <p:pic>
        <p:nvPicPr>
          <p:cNvPr id="120" name="Google Shape;120;g372f0519298_0_45" title="webmeisai_sp2.png"/>
          <p:cNvPicPr preferRelativeResize="0"/>
          <p:nvPr/>
        </p:nvPicPr>
        <p:blipFill rotWithShape="1">
          <a:blip r:embed="rId10">
            <a:alphaModFix/>
          </a:blip>
          <a:srcRect b="0" l="0" r="0" t="0"/>
          <a:stretch/>
        </p:blipFill>
        <p:spPr>
          <a:xfrm>
            <a:off x="4091150" y="788250"/>
            <a:ext cx="981565" cy="18492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24" name="Shape 124"/>
        <p:cNvGrpSpPr/>
        <p:nvPr/>
      </p:nvGrpSpPr>
      <p:grpSpPr>
        <a:xfrm>
          <a:off x="0" y="0"/>
          <a:ext cx="0" cy="0"/>
          <a:chOff x="0" y="0"/>
          <a:chExt cx="0" cy="0"/>
        </a:xfrm>
      </p:grpSpPr>
      <p:sp>
        <p:nvSpPr>
          <p:cNvPr id="125" name="Google Shape;125;g372fa96c2c0_0_0"/>
          <p:cNvSpPr/>
          <p:nvPr/>
        </p:nvSpPr>
        <p:spPr>
          <a:xfrm>
            <a:off x="407750" y="6865850"/>
            <a:ext cx="6046800" cy="1240200"/>
          </a:xfrm>
          <a:prstGeom prst="rect">
            <a:avLst/>
          </a:prstGeom>
          <a:no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126" name="Google Shape;126;g372fa96c2c0_0_0"/>
          <p:cNvGrpSpPr/>
          <p:nvPr/>
        </p:nvGrpSpPr>
        <p:grpSpPr>
          <a:xfrm>
            <a:off x="0" y="0"/>
            <a:ext cx="6858000" cy="9906322"/>
            <a:chOff x="0" y="0"/>
            <a:chExt cx="6858000" cy="8883000"/>
          </a:xfrm>
        </p:grpSpPr>
        <p:sp>
          <p:nvSpPr>
            <p:cNvPr id="127" name="Google Shape;127;g372fa96c2c0_0_0"/>
            <p:cNvSpPr/>
            <p:nvPr/>
          </p:nvSpPr>
          <p:spPr>
            <a:xfrm>
              <a:off x="0" y="0"/>
              <a:ext cx="6858000" cy="8883000"/>
            </a:xfrm>
            <a:prstGeom prst="rect">
              <a:avLst/>
            </a:prstGeom>
            <a:gradFill>
              <a:gsLst>
                <a:gs pos="0">
                  <a:srgbClr val="9CC2E5"/>
                </a:gs>
                <a:gs pos="100000">
                  <a:srgbClr val="FFD966"/>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8" name="Google Shape;128;g372fa96c2c0_0_0"/>
            <p:cNvSpPr/>
            <p:nvPr/>
          </p:nvSpPr>
          <p:spPr>
            <a:xfrm>
              <a:off x="268664" y="258450"/>
              <a:ext cx="6320700" cy="8371200"/>
            </a:xfrm>
            <a:prstGeom prst="rect">
              <a:avLst/>
            </a:prstGeom>
            <a:solidFill>
              <a:schemeClr val="lt1"/>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grpSp>
        <p:nvGrpSpPr>
          <p:cNvPr id="129" name="Google Shape;129;g372fa96c2c0_0_0"/>
          <p:cNvGrpSpPr/>
          <p:nvPr/>
        </p:nvGrpSpPr>
        <p:grpSpPr>
          <a:xfrm>
            <a:off x="559374" y="559199"/>
            <a:ext cx="4219217" cy="392700"/>
            <a:chOff x="748060" y="6132685"/>
            <a:chExt cx="4219217" cy="392700"/>
          </a:xfrm>
        </p:grpSpPr>
        <p:sp>
          <p:nvSpPr>
            <p:cNvPr id="130" name="Google Shape;130;g372fa96c2c0_0_0"/>
            <p:cNvSpPr/>
            <p:nvPr/>
          </p:nvSpPr>
          <p:spPr>
            <a:xfrm>
              <a:off x="748060" y="6132685"/>
              <a:ext cx="159900" cy="392700"/>
            </a:xfrm>
            <a:prstGeom prst="rect">
              <a:avLst/>
            </a:prstGeom>
            <a:solidFill>
              <a:srgbClr val="0070C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1" name="Google Shape;131;g372fa96c2c0_0_0"/>
            <p:cNvSpPr txBox="1"/>
            <p:nvPr/>
          </p:nvSpPr>
          <p:spPr>
            <a:xfrm>
              <a:off x="955677" y="6182413"/>
              <a:ext cx="4011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ja-JP" sz="1600" u="none" cap="none" strike="noStrike">
                  <a:solidFill>
                    <a:srgbClr val="0070C0"/>
                  </a:solidFill>
                  <a:latin typeface="Calibri"/>
                  <a:ea typeface="Calibri"/>
                  <a:cs typeface="Calibri"/>
                  <a:sym typeface="Calibri"/>
                </a:rPr>
                <a:t>WEB明細ご利用の流れ</a:t>
              </a:r>
              <a:endParaRPr b="0" i="0" sz="1400" u="none" cap="none" strike="noStrike">
                <a:solidFill>
                  <a:srgbClr val="000000"/>
                </a:solidFill>
                <a:latin typeface="Arial"/>
                <a:ea typeface="Arial"/>
                <a:cs typeface="Arial"/>
                <a:sym typeface="Arial"/>
              </a:endParaRPr>
            </a:p>
          </p:txBody>
        </p:sp>
      </p:grpSp>
      <p:sp>
        <p:nvSpPr>
          <p:cNvPr id="132" name="Google Shape;132;g372fa96c2c0_0_0"/>
          <p:cNvSpPr/>
          <p:nvPr/>
        </p:nvSpPr>
        <p:spPr>
          <a:xfrm>
            <a:off x="553483" y="1096719"/>
            <a:ext cx="2219400" cy="4056900"/>
          </a:xfrm>
          <a:prstGeom prst="rect">
            <a:avLst/>
          </a:prstGeom>
          <a:solidFill>
            <a:srgbClr val="DDEAF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50"/>
              <a:buFont typeface="Arial"/>
              <a:buNone/>
            </a:pPr>
            <a:r>
              <a:t/>
            </a:r>
            <a:endParaRPr b="0" i="0" sz="1950" u="none" cap="none" strike="noStrike">
              <a:solidFill>
                <a:schemeClr val="lt1"/>
              </a:solidFill>
              <a:latin typeface="Calibri"/>
              <a:ea typeface="Calibri"/>
              <a:cs typeface="Calibri"/>
              <a:sym typeface="Calibri"/>
            </a:endParaRPr>
          </a:p>
        </p:txBody>
      </p:sp>
      <p:sp>
        <p:nvSpPr>
          <p:cNvPr id="133" name="Google Shape;133;g372fa96c2c0_0_0"/>
          <p:cNvSpPr/>
          <p:nvPr/>
        </p:nvSpPr>
        <p:spPr>
          <a:xfrm>
            <a:off x="2926096" y="1096719"/>
            <a:ext cx="3378300" cy="4070100"/>
          </a:xfrm>
          <a:prstGeom prst="rect">
            <a:avLst/>
          </a:prstGeom>
          <a:solidFill>
            <a:srgbClr val="FFF2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50"/>
              <a:buFont typeface="Arial"/>
              <a:buNone/>
            </a:pPr>
            <a:r>
              <a:t/>
            </a:r>
            <a:endParaRPr b="0" i="0" sz="1950" u="none" cap="none" strike="noStrike">
              <a:solidFill>
                <a:schemeClr val="lt1"/>
              </a:solidFill>
              <a:latin typeface="Calibri"/>
              <a:ea typeface="Calibri"/>
              <a:cs typeface="Calibri"/>
              <a:sym typeface="Calibri"/>
            </a:endParaRPr>
          </a:p>
        </p:txBody>
      </p:sp>
      <p:pic>
        <p:nvPicPr>
          <p:cNvPr descr="同期中のクラウド" id="134" name="Google Shape;134;g372fa96c2c0_0_0"/>
          <p:cNvPicPr preferRelativeResize="0"/>
          <p:nvPr/>
        </p:nvPicPr>
        <p:blipFill rotWithShape="1">
          <a:blip r:embed="rId3">
            <a:alphaModFix/>
          </a:blip>
          <a:srcRect b="0" l="0" r="0" t="0"/>
          <a:stretch/>
        </p:blipFill>
        <p:spPr>
          <a:xfrm>
            <a:off x="3090824" y="2331070"/>
            <a:ext cx="1197905" cy="1197905"/>
          </a:xfrm>
          <a:prstGeom prst="rect">
            <a:avLst/>
          </a:prstGeom>
          <a:noFill/>
          <a:ln>
            <a:noFill/>
          </a:ln>
        </p:spPr>
      </p:pic>
      <p:sp>
        <p:nvSpPr>
          <p:cNvPr id="135" name="Google Shape;135;g372fa96c2c0_0_0"/>
          <p:cNvSpPr txBox="1"/>
          <p:nvPr/>
        </p:nvSpPr>
        <p:spPr>
          <a:xfrm>
            <a:off x="505591" y="8837666"/>
            <a:ext cx="1221300" cy="430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ja-JP" sz="1200" u="none" cap="none" strike="noStrike">
                <a:solidFill>
                  <a:schemeClr val="dk1"/>
                </a:solidFill>
                <a:latin typeface="Calibri"/>
                <a:ea typeface="Calibri"/>
                <a:cs typeface="Calibri"/>
                <a:sym typeface="Calibri"/>
              </a:rPr>
              <a:t>パソコン</a:t>
            </a:r>
            <a:endParaRPr b="1"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chemeClr val="dk1"/>
                </a:solidFill>
                <a:latin typeface="Calibri"/>
                <a:ea typeface="Calibri"/>
                <a:cs typeface="Calibri"/>
                <a:sym typeface="Calibri"/>
              </a:rPr>
              <a:t>Windows 11</a:t>
            </a:r>
            <a:endParaRPr b="0" i="0" sz="1400" u="none" cap="none" strike="noStrike">
              <a:solidFill>
                <a:srgbClr val="000000"/>
              </a:solidFill>
              <a:latin typeface="Arial"/>
              <a:ea typeface="Arial"/>
              <a:cs typeface="Arial"/>
              <a:sym typeface="Arial"/>
            </a:endParaRPr>
          </a:p>
        </p:txBody>
      </p:sp>
      <p:sp>
        <p:nvSpPr>
          <p:cNvPr id="136" name="Google Shape;136;g372fa96c2c0_0_0"/>
          <p:cNvSpPr txBox="1"/>
          <p:nvPr/>
        </p:nvSpPr>
        <p:spPr>
          <a:xfrm>
            <a:off x="2903600" y="8820079"/>
            <a:ext cx="16953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ja-JP" sz="1200" u="none" cap="none" strike="noStrike">
                <a:solidFill>
                  <a:schemeClr val="dk1"/>
                </a:solidFill>
                <a:latin typeface="Calibri"/>
                <a:ea typeface="Calibri"/>
                <a:cs typeface="Calibri"/>
                <a:sym typeface="Calibri"/>
              </a:rPr>
              <a:t>スマートフォン</a:t>
            </a:r>
            <a:endParaRPr b="1"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chemeClr val="dk1"/>
                </a:solidFill>
                <a:latin typeface="Calibri"/>
                <a:ea typeface="Calibri"/>
                <a:cs typeface="Calibri"/>
                <a:sym typeface="Calibri"/>
              </a:rPr>
              <a:t>iOS：safari</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chemeClr val="dk1"/>
                </a:solidFill>
                <a:latin typeface="Calibri"/>
                <a:ea typeface="Calibri"/>
                <a:cs typeface="Calibri"/>
                <a:sym typeface="Calibri"/>
              </a:rPr>
              <a:t>Android：Google Chrome</a:t>
            </a:r>
            <a:endParaRPr b="0" i="0" sz="1400" u="none" cap="none" strike="noStrike">
              <a:solidFill>
                <a:srgbClr val="000000"/>
              </a:solidFill>
              <a:latin typeface="Arial"/>
              <a:ea typeface="Arial"/>
              <a:cs typeface="Arial"/>
              <a:sym typeface="Arial"/>
            </a:endParaRPr>
          </a:p>
        </p:txBody>
      </p:sp>
      <p:grpSp>
        <p:nvGrpSpPr>
          <p:cNvPr id="137" name="Google Shape;137;g372fa96c2c0_0_0"/>
          <p:cNvGrpSpPr/>
          <p:nvPr/>
        </p:nvGrpSpPr>
        <p:grpSpPr>
          <a:xfrm>
            <a:off x="584780" y="8345330"/>
            <a:ext cx="4253267" cy="392768"/>
            <a:chOff x="-4505423" y="5281488"/>
            <a:chExt cx="4253267" cy="392768"/>
          </a:xfrm>
        </p:grpSpPr>
        <p:sp>
          <p:nvSpPr>
            <p:cNvPr id="138" name="Google Shape;138;g372fa96c2c0_0_0"/>
            <p:cNvSpPr txBox="1"/>
            <p:nvPr/>
          </p:nvSpPr>
          <p:spPr>
            <a:xfrm>
              <a:off x="-4263756" y="5335556"/>
              <a:ext cx="4011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ja-JP" sz="1600" u="none" cap="none" strike="noStrike">
                  <a:solidFill>
                    <a:srgbClr val="0070C0"/>
                  </a:solidFill>
                  <a:latin typeface="Calibri"/>
                  <a:ea typeface="Calibri"/>
                  <a:cs typeface="Calibri"/>
                  <a:sym typeface="Calibri"/>
                </a:rPr>
                <a:t>WEB明細動作環境</a:t>
              </a:r>
              <a:endParaRPr b="0" i="0" sz="1400" u="none" cap="none" strike="noStrike">
                <a:solidFill>
                  <a:srgbClr val="000000"/>
                </a:solidFill>
                <a:latin typeface="Arial"/>
                <a:ea typeface="Arial"/>
                <a:cs typeface="Arial"/>
                <a:sym typeface="Arial"/>
              </a:endParaRPr>
            </a:p>
          </p:txBody>
        </p:sp>
        <p:sp>
          <p:nvSpPr>
            <p:cNvPr id="139" name="Google Shape;139;g372fa96c2c0_0_0"/>
            <p:cNvSpPr/>
            <p:nvPr/>
          </p:nvSpPr>
          <p:spPr>
            <a:xfrm>
              <a:off x="-4505423" y="5281488"/>
              <a:ext cx="159900" cy="392700"/>
            </a:xfrm>
            <a:prstGeom prst="rect">
              <a:avLst/>
            </a:prstGeom>
            <a:solidFill>
              <a:srgbClr val="0070C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pic>
        <p:nvPicPr>
          <p:cNvPr descr="ドキュメント" id="140" name="Google Shape;140;g372fa96c2c0_0_0"/>
          <p:cNvPicPr preferRelativeResize="0"/>
          <p:nvPr/>
        </p:nvPicPr>
        <p:blipFill rotWithShape="1">
          <a:blip r:embed="rId4">
            <a:alphaModFix/>
          </a:blip>
          <a:srcRect b="0" l="0" r="0" t="0"/>
          <a:stretch/>
        </p:blipFill>
        <p:spPr>
          <a:xfrm>
            <a:off x="4227545" y="1226523"/>
            <a:ext cx="324485" cy="324485"/>
          </a:xfrm>
          <a:prstGeom prst="rect">
            <a:avLst/>
          </a:prstGeom>
          <a:noFill/>
          <a:ln>
            <a:noFill/>
          </a:ln>
        </p:spPr>
      </p:pic>
      <p:pic>
        <p:nvPicPr>
          <p:cNvPr descr="ドキュメント" id="141" name="Google Shape;141;g372fa96c2c0_0_0"/>
          <p:cNvPicPr preferRelativeResize="0"/>
          <p:nvPr/>
        </p:nvPicPr>
        <p:blipFill rotWithShape="1">
          <a:blip r:embed="rId4">
            <a:alphaModFix/>
          </a:blip>
          <a:srcRect b="0" l="0" r="0" t="0"/>
          <a:stretch/>
        </p:blipFill>
        <p:spPr>
          <a:xfrm>
            <a:off x="4482960" y="4395692"/>
            <a:ext cx="379487" cy="379487"/>
          </a:xfrm>
          <a:prstGeom prst="rect">
            <a:avLst/>
          </a:prstGeom>
          <a:noFill/>
          <a:ln>
            <a:noFill/>
          </a:ln>
        </p:spPr>
      </p:pic>
      <p:cxnSp>
        <p:nvCxnSpPr>
          <p:cNvPr id="142" name="Google Shape;142;g372fa96c2c0_0_0"/>
          <p:cNvCxnSpPr/>
          <p:nvPr/>
        </p:nvCxnSpPr>
        <p:spPr>
          <a:xfrm>
            <a:off x="1472449" y="1811809"/>
            <a:ext cx="1453500" cy="1209600"/>
          </a:xfrm>
          <a:prstGeom prst="bentConnector3">
            <a:avLst>
              <a:gd fmla="val 594" name="adj1"/>
            </a:avLst>
          </a:prstGeom>
          <a:noFill/>
          <a:ln cap="flat" cmpd="sng" w="57150">
            <a:solidFill>
              <a:srgbClr val="FFC000"/>
            </a:solidFill>
            <a:prstDash val="solid"/>
            <a:miter lim="800000"/>
            <a:headEnd len="sm" w="sm" type="none"/>
            <a:tailEnd len="med" w="med" type="triangle"/>
          </a:ln>
        </p:spPr>
      </p:cxnSp>
      <p:cxnSp>
        <p:nvCxnSpPr>
          <p:cNvPr id="143" name="Google Shape;143;g372fa96c2c0_0_0"/>
          <p:cNvCxnSpPr>
            <a:endCxn id="134" idx="3"/>
          </p:cNvCxnSpPr>
          <p:nvPr/>
        </p:nvCxnSpPr>
        <p:spPr>
          <a:xfrm flipH="1">
            <a:off x="4288729" y="2057323"/>
            <a:ext cx="1402200" cy="872700"/>
          </a:xfrm>
          <a:prstGeom prst="bentConnector3">
            <a:avLst>
              <a:gd fmla="val 50000" name="adj1"/>
            </a:avLst>
          </a:prstGeom>
          <a:noFill/>
          <a:ln cap="flat" cmpd="sng" w="57150">
            <a:solidFill>
              <a:srgbClr val="FFC000"/>
            </a:solidFill>
            <a:prstDash val="solid"/>
            <a:miter lim="800000"/>
            <a:headEnd len="sm" w="sm" type="none"/>
            <a:tailEnd len="med" w="med" type="triangle"/>
          </a:ln>
        </p:spPr>
      </p:cxnSp>
      <p:cxnSp>
        <p:nvCxnSpPr>
          <p:cNvPr id="144" name="Google Shape;144;g372fa96c2c0_0_0"/>
          <p:cNvCxnSpPr/>
          <p:nvPr/>
        </p:nvCxnSpPr>
        <p:spPr>
          <a:xfrm rot="10800000">
            <a:off x="3356236" y="3315427"/>
            <a:ext cx="0" cy="1006800"/>
          </a:xfrm>
          <a:prstGeom prst="straightConnector1">
            <a:avLst/>
          </a:prstGeom>
          <a:noFill/>
          <a:ln cap="flat" cmpd="sng" w="57150">
            <a:solidFill>
              <a:srgbClr val="FFC000"/>
            </a:solidFill>
            <a:prstDash val="solid"/>
            <a:miter lim="800000"/>
            <a:headEnd len="sm" w="sm" type="none"/>
            <a:tailEnd len="med" w="med" type="triangle"/>
          </a:ln>
        </p:spPr>
      </p:cxnSp>
      <p:pic>
        <p:nvPicPr>
          <p:cNvPr descr="屋内, 人, 女性, 窓 が含まれている画像&#10;&#10;自動的に生成された説明" id="145" name="Google Shape;145;g372fa96c2c0_0_0"/>
          <p:cNvPicPr preferRelativeResize="0"/>
          <p:nvPr/>
        </p:nvPicPr>
        <p:blipFill rotWithShape="1">
          <a:blip r:embed="rId5">
            <a:alphaModFix/>
          </a:blip>
          <a:srcRect b="0" l="0" r="0" t="0"/>
          <a:stretch/>
        </p:blipFill>
        <p:spPr>
          <a:xfrm>
            <a:off x="3058598" y="4192446"/>
            <a:ext cx="1402970" cy="936044"/>
          </a:xfrm>
          <a:prstGeom prst="rect">
            <a:avLst/>
          </a:prstGeom>
          <a:noFill/>
          <a:ln>
            <a:noFill/>
          </a:ln>
        </p:spPr>
      </p:pic>
      <p:sp>
        <p:nvSpPr>
          <p:cNvPr id="146" name="Google Shape;146;g372fa96c2c0_0_0"/>
          <p:cNvSpPr txBox="1"/>
          <p:nvPr/>
        </p:nvSpPr>
        <p:spPr>
          <a:xfrm>
            <a:off x="3365012" y="3400734"/>
            <a:ext cx="1911300" cy="708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chemeClr val="dk1"/>
                </a:solidFill>
                <a:latin typeface="Calibri"/>
                <a:ea typeface="Calibri"/>
                <a:cs typeface="Calibri"/>
                <a:sym typeface="Calibri"/>
              </a:rPr>
              <a:t>・明細閲覧・印刷</a:t>
            </a:r>
            <a:endParaRPr b="0" i="0" sz="1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chemeClr val="dk1"/>
                </a:solidFill>
                <a:latin typeface="Calibri"/>
                <a:ea typeface="Calibri"/>
                <a:cs typeface="Calibri"/>
                <a:sym typeface="Calibri"/>
              </a:rPr>
              <a:t>・通知書再交付</a:t>
            </a:r>
            <a:endParaRPr b="0" i="0" sz="1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chemeClr val="dk1"/>
                </a:solidFill>
                <a:latin typeface="Calibri"/>
                <a:ea typeface="Calibri"/>
                <a:cs typeface="Calibri"/>
                <a:sym typeface="Calibri"/>
              </a:rPr>
              <a:t>・パスワード変更</a:t>
            </a:r>
            <a:endParaRPr b="0" i="0" sz="1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chemeClr val="dk1"/>
                </a:solidFill>
                <a:latin typeface="Calibri"/>
                <a:ea typeface="Calibri"/>
                <a:cs typeface="Calibri"/>
                <a:sym typeface="Calibri"/>
              </a:rPr>
              <a:t>・その他従業員管理</a:t>
            </a:r>
            <a:endParaRPr b="0" i="0" sz="1400" u="none" cap="none" strike="noStrike">
              <a:solidFill>
                <a:srgbClr val="000000"/>
              </a:solidFill>
              <a:latin typeface="Arial"/>
              <a:ea typeface="Arial"/>
              <a:cs typeface="Arial"/>
              <a:sym typeface="Arial"/>
            </a:endParaRPr>
          </a:p>
        </p:txBody>
      </p:sp>
      <p:sp>
        <p:nvSpPr>
          <p:cNvPr id="147" name="Google Shape;147;g372fa96c2c0_0_0"/>
          <p:cNvSpPr txBox="1"/>
          <p:nvPr/>
        </p:nvSpPr>
        <p:spPr>
          <a:xfrm>
            <a:off x="4550695" y="3029750"/>
            <a:ext cx="19113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chemeClr val="dk1"/>
                </a:solidFill>
                <a:latin typeface="Calibri"/>
                <a:ea typeface="Calibri"/>
                <a:cs typeface="Calibri"/>
                <a:sym typeface="Calibri"/>
              </a:rPr>
              <a:t>給与支給日から最大</a:t>
            </a:r>
            <a:endParaRPr b="0" i="0" sz="1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chemeClr val="dk1"/>
                </a:solidFill>
                <a:latin typeface="Calibri"/>
                <a:ea typeface="Calibri"/>
                <a:cs typeface="Calibri"/>
                <a:sym typeface="Calibri"/>
              </a:rPr>
              <a:t>2年間明細を閲覧可能</a:t>
            </a:r>
            <a:endParaRPr b="0" i="0" sz="1400" u="none" cap="none" strike="noStrike">
              <a:solidFill>
                <a:srgbClr val="000000"/>
              </a:solidFill>
              <a:latin typeface="Arial"/>
              <a:ea typeface="Arial"/>
              <a:cs typeface="Arial"/>
              <a:sym typeface="Arial"/>
            </a:endParaRPr>
          </a:p>
        </p:txBody>
      </p:sp>
      <p:sp>
        <p:nvSpPr>
          <p:cNvPr id="148" name="Google Shape;148;g372fa96c2c0_0_0"/>
          <p:cNvSpPr txBox="1"/>
          <p:nvPr/>
        </p:nvSpPr>
        <p:spPr>
          <a:xfrm>
            <a:off x="1337912" y="3058945"/>
            <a:ext cx="20160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chemeClr val="dk1"/>
                </a:solidFill>
                <a:latin typeface="Calibri"/>
                <a:ea typeface="Calibri"/>
                <a:cs typeface="Calibri"/>
                <a:sym typeface="Calibri"/>
              </a:rPr>
              <a:t>毎月給与計算後明細等</a:t>
            </a:r>
            <a:endParaRPr b="0" i="0" sz="1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chemeClr val="dk1"/>
                </a:solidFill>
                <a:latin typeface="Calibri"/>
                <a:ea typeface="Calibri"/>
                <a:cs typeface="Calibri"/>
                <a:sym typeface="Calibri"/>
              </a:rPr>
              <a:t>データをアップロード</a:t>
            </a:r>
            <a:endParaRPr b="0" i="0" sz="1400" u="none" cap="none" strike="noStrike">
              <a:solidFill>
                <a:srgbClr val="000000"/>
              </a:solidFill>
              <a:latin typeface="Arial"/>
              <a:ea typeface="Arial"/>
              <a:cs typeface="Arial"/>
              <a:sym typeface="Arial"/>
            </a:endParaRPr>
          </a:p>
        </p:txBody>
      </p:sp>
      <p:sp>
        <p:nvSpPr>
          <p:cNvPr id="149" name="Google Shape;149;g372fa96c2c0_0_0"/>
          <p:cNvSpPr txBox="1"/>
          <p:nvPr/>
        </p:nvSpPr>
        <p:spPr>
          <a:xfrm>
            <a:off x="2005001" y="1463025"/>
            <a:ext cx="27201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chemeClr val="dk1"/>
                </a:solidFill>
                <a:latin typeface="Calibri"/>
                <a:ea typeface="Calibri"/>
                <a:cs typeface="Calibri"/>
                <a:sym typeface="Calibri"/>
              </a:rPr>
              <a:t>給与賞与等の電磁的交付による同意書</a:t>
            </a:r>
            <a:endParaRPr b="0" i="0" sz="1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chemeClr val="dk1"/>
                </a:solidFill>
                <a:latin typeface="Calibri"/>
                <a:ea typeface="Calibri"/>
                <a:cs typeface="Calibri"/>
                <a:sym typeface="Calibri"/>
              </a:rPr>
              <a:t>従業員ログイン用 ID/パスワード通知書</a:t>
            </a:r>
            <a:endParaRPr b="0" i="0" sz="1400" u="none" cap="none" strike="noStrike">
              <a:solidFill>
                <a:srgbClr val="000000"/>
              </a:solidFill>
              <a:latin typeface="Arial"/>
              <a:ea typeface="Arial"/>
              <a:cs typeface="Arial"/>
              <a:sym typeface="Arial"/>
            </a:endParaRPr>
          </a:p>
        </p:txBody>
      </p:sp>
      <p:pic>
        <p:nvPicPr>
          <p:cNvPr descr="ドキュメント" id="150" name="Google Shape;150;g372fa96c2c0_0_0"/>
          <p:cNvPicPr preferRelativeResize="0"/>
          <p:nvPr/>
        </p:nvPicPr>
        <p:blipFill rotWithShape="1">
          <a:blip r:embed="rId4">
            <a:alphaModFix/>
          </a:blip>
          <a:srcRect b="0" l="0" r="0" t="0"/>
          <a:stretch/>
        </p:blipFill>
        <p:spPr>
          <a:xfrm>
            <a:off x="4426282" y="1503647"/>
            <a:ext cx="324485" cy="324485"/>
          </a:xfrm>
          <a:prstGeom prst="rect">
            <a:avLst/>
          </a:prstGeom>
          <a:noFill/>
          <a:ln>
            <a:noFill/>
          </a:ln>
        </p:spPr>
      </p:pic>
      <p:cxnSp>
        <p:nvCxnSpPr>
          <p:cNvPr id="151" name="Google Shape;151;g372fa96c2c0_0_0"/>
          <p:cNvCxnSpPr/>
          <p:nvPr/>
        </p:nvCxnSpPr>
        <p:spPr>
          <a:xfrm flipH="1" rot="10800000">
            <a:off x="1962541" y="1920356"/>
            <a:ext cx="2805000" cy="4200"/>
          </a:xfrm>
          <a:prstGeom prst="straightConnector1">
            <a:avLst/>
          </a:prstGeom>
          <a:noFill/>
          <a:ln cap="flat" cmpd="sng" w="38100">
            <a:solidFill>
              <a:srgbClr val="0070C0"/>
            </a:solidFill>
            <a:prstDash val="solid"/>
            <a:miter lim="800000"/>
            <a:headEnd len="sm" w="sm" type="none"/>
            <a:tailEnd len="med" w="med" type="triangle"/>
          </a:ln>
        </p:spPr>
      </p:cxnSp>
      <p:pic>
        <p:nvPicPr>
          <p:cNvPr descr="ノートパソコン, 人, 屋内, テーブル が含まれている画像&#10;&#10;自動的に生成された説明" id="152" name="Google Shape;152;g372fa96c2c0_0_0"/>
          <p:cNvPicPr preferRelativeResize="0"/>
          <p:nvPr/>
        </p:nvPicPr>
        <p:blipFill rotWithShape="1">
          <a:blip r:embed="rId6">
            <a:alphaModFix/>
          </a:blip>
          <a:srcRect b="0" l="0" r="0" t="0"/>
          <a:stretch/>
        </p:blipFill>
        <p:spPr>
          <a:xfrm>
            <a:off x="643225" y="1177222"/>
            <a:ext cx="1389374" cy="926975"/>
          </a:xfrm>
          <a:prstGeom prst="rect">
            <a:avLst/>
          </a:prstGeom>
          <a:noFill/>
          <a:ln>
            <a:noFill/>
          </a:ln>
        </p:spPr>
      </p:pic>
      <p:cxnSp>
        <p:nvCxnSpPr>
          <p:cNvPr id="153" name="Google Shape;153;g372fa96c2c0_0_0"/>
          <p:cNvCxnSpPr/>
          <p:nvPr/>
        </p:nvCxnSpPr>
        <p:spPr>
          <a:xfrm flipH="1" rot="-5400000">
            <a:off x="525629" y="2456141"/>
            <a:ext cx="2734500" cy="2021700"/>
          </a:xfrm>
          <a:prstGeom prst="bentConnector3">
            <a:avLst>
              <a:gd fmla="val 100158" name="adj1"/>
            </a:avLst>
          </a:prstGeom>
          <a:noFill/>
          <a:ln cap="flat" cmpd="sng" w="38100">
            <a:solidFill>
              <a:srgbClr val="0070C0"/>
            </a:solidFill>
            <a:prstDash val="solid"/>
            <a:miter lim="800000"/>
            <a:headEnd len="sm" w="sm" type="none"/>
            <a:tailEnd len="med" w="med" type="triangle"/>
          </a:ln>
        </p:spPr>
      </p:cxnSp>
      <p:cxnSp>
        <p:nvCxnSpPr>
          <p:cNvPr id="154" name="Google Shape;154;g372fa96c2c0_0_0"/>
          <p:cNvCxnSpPr/>
          <p:nvPr/>
        </p:nvCxnSpPr>
        <p:spPr>
          <a:xfrm rot="5400000">
            <a:off x="3858147" y="2745836"/>
            <a:ext cx="2737200" cy="1434300"/>
          </a:xfrm>
          <a:prstGeom prst="bentConnector3">
            <a:avLst>
              <a:gd fmla="val 100107" name="adj1"/>
            </a:avLst>
          </a:prstGeom>
          <a:noFill/>
          <a:ln cap="flat" cmpd="sng" w="38100">
            <a:solidFill>
              <a:srgbClr val="0070C0"/>
            </a:solidFill>
            <a:prstDash val="solid"/>
            <a:miter lim="800000"/>
            <a:headEnd len="sm" w="sm" type="none"/>
            <a:tailEnd len="med" w="med" type="triangle"/>
          </a:ln>
        </p:spPr>
      </p:cxnSp>
      <p:pic>
        <p:nvPicPr>
          <p:cNvPr descr="建物, 人, 屋外, 持つ が含まれている画像&#10;&#10;自動的に生成された説明" id="155" name="Google Shape;155;g372fa96c2c0_0_0"/>
          <p:cNvPicPr preferRelativeResize="0"/>
          <p:nvPr/>
        </p:nvPicPr>
        <p:blipFill rotWithShape="1">
          <a:blip r:embed="rId7">
            <a:alphaModFix/>
          </a:blip>
          <a:srcRect b="0" l="0" r="0" t="0"/>
          <a:stretch/>
        </p:blipFill>
        <p:spPr>
          <a:xfrm>
            <a:off x="4778601" y="1175357"/>
            <a:ext cx="1418850" cy="946639"/>
          </a:xfrm>
          <a:prstGeom prst="rect">
            <a:avLst/>
          </a:prstGeom>
          <a:noFill/>
          <a:ln>
            <a:noFill/>
          </a:ln>
        </p:spPr>
      </p:pic>
      <p:pic>
        <p:nvPicPr>
          <p:cNvPr descr="ドキュメント" id="156" name="Google Shape;156;g372fa96c2c0_0_0"/>
          <p:cNvPicPr preferRelativeResize="0"/>
          <p:nvPr/>
        </p:nvPicPr>
        <p:blipFill rotWithShape="1">
          <a:blip r:embed="rId4">
            <a:alphaModFix/>
          </a:blip>
          <a:srcRect b="0" l="0" r="0" t="0"/>
          <a:stretch/>
        </p:blipFill>
        <p:spPr>
          <a:xfrm>
            <a:off x="2422902" y="4409886"/>
            <a:ext cx="379487" cy="379487"/>
          </a:xfrm>
          <a:prstGeom prst="rect">
            <a:avLst/>
          </a:prstGeom>
          <a:noFill/>
          <a:ln>
            <a:noFill/>
          </a:ln>
        </p:spPr>
      </p:pic>
      <p:sp>
        <p:nvSpPr>
          <p:cNvPr id="157" name="Google Shape;157;g372fa96c2c0_0_0"/>
          <p:cNvSpPr txBox="1"/>
          <p:nvPr/>
        </p:nvSpPr>
        <p:spPr>
          <a:xfrm>
            <a:off x="1066008" y="4395812"/>
            <a:ext cx="14154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chemeClr val="dk1"/>
                </a:solidFill>
                <a:latin typeface="Calibri"/>
                <a:ea typeface="Calibri"/>
                <a:cs typeface="Calibri"/>
                <a:sym typeface="Calibri"/>
              </a:rPr>
              <a:t>企業ログイン用</a:t>
            </a:r>
            <a:endParaRPr b="0" i="0" sz="1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chemeClr val="dk1"/>
                </a:solidFill>
                <a:latin typeface="Calibri"/>
                <a:ea typeface="Calibri"/>
                <a:cs typeface="Calibri"/>
                <a:sym typeface="Calibri"/>
              </a:rPr>
              <a:t>ID/パスワード通知書</a:t>
            </a:r>
            <a:endParaRPr b="0" i="0" sz="1400" u="none" cap="none" strike="noStrike">
              <a:solidFill>
                <a:srgbClr val="000000"/>
              </a:solidFill>
              <a:latin typeface="Arial"/>
              <a:ea typeface="Arial"/>
              <a:cs typeface="Arial"/>
              <a:sym typeface="Arial"/>
            </a:endParaRPr>
          </a:p>
        </p:txBody>
      </p:sp>
      <p:sp>
        <p:nvSpPr>
          <p:cNvPr id="158" name="Google Shape;158;g372fa96c2c0_0_0"/>
          <p:cNvSpPr txBox="1"/>
          <p:nvPr/>
        </p:nvSpPr>
        <p:spPr>
          <a:xfrm>
            <a:off x="4804008" y="4479604"/>
            <a:ext cx="1258200" cy="246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chemeClr val="dk1"/>
                </a:solidFill>
                <a:latin typeface="Calibri"/>
                <a:ea typeface="Calibri"/>
                <a:cs typeface="Calibri"/>
                <a:sym typeface="Calibri"/>
              </a:rPr>
              <a:t>同意書</a:t>
            </a:r>
            <a:endParaRPr b="0" i="0" sz="1400" u="none" cap="none" strike="noStrike">
              <a:solidFill>
                <a:srgbClr val="000000"/>
              </a:solidFill>
              <a:latin typeface="Arial"/>
              <a:ea typeface="Arial"/>
              <a:cs typeface="Arial"/>
              <a:sym typeface="Arial"/>
            </a:endParaRPr>
          </a:p>
        </p:txBody>
      </p:sp>
      <p:sp>
        <p:nvSpPr>
          <p:cNvPr id="159" name="Google Shape;159;g372fa96c2c0_0_0"/>
          <p:cNvSpPr txBox="1"/>
          <p:nvPr/>
        </p:nvSpPr>
        <p:spPr>
          <a:xfrm>
            <a:off x="1609062" y="2316920"/>
            <a:ext cx="1121100" cy="554100"/>
          </a:xfrm>
          <a:prstGeom prst="rect">
            <a:avLst/>
          </a:prstGeom>
          <a:noFill/>
          <a:ln cap="flat" cmpd="sng" w="12700">
            <a:solidFill>
              <a:srgbClr val="AEABAB"/>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chemeClr val="dk1"/>
                </a:solidFill>
                <a:latin typeface="Calibri"/>
                <a:ea typeface="Calibri"/>
                <a:cs typeface="Calibri"/>
                <a:sym typeface="Calibri"/>
              </a:rPr>
              <a:t>・給与賞与明細</a:t>
            </a:r>
            <a:endParaRPr b="0" i="0" sz="1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chemeClr val="dk1"/>
                </a:solidFill>
                <a:latin typeface="Calibri"/>
                <a:ea typeface="Calibri"/>
                <a:cs typeface="Calibri"/>
                <a:sym typeface="Calibri"/>
              </a:rPr>
              <a:t>・源泉徴収票</a:t>
            </a:r>
            <a:endParaRPr b="0" i="0" sz="1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chemeClr val="dk1"/>
                </a:solidFill>
                <a:latin typeface="Calibri"/>
                <a:ea typeface="Calibri"/>
                <a:cs typeface="Calibri"/>
                <a:sym typeface="Calibri"/>
              </a:rPr>
              <a:t>・各種お知らせ</a:t>
            </a:r>
            <a:endParaRPr b="0" i="0" sz="1400" u="none" cap="none" strike="noStrike">
              <a:solidFill>
                <a:srgbClr val="000000"/>
              </a:solidFill>
              <a:latin typeface="Arial"/>
              <a:ea typeface="Arial"/>
              <a:cs typeface="Arial"/>
              <a:sym typeface="Arial"/>
            </a:endParaRPr>
          </a:p>
        </p:txBody>
      </p:sp>
      <p:sp>
        <p:nvSpPr>
          <p:cNvPr id="160" name="Google Shape;160;g372fa96c2c0_0_0"/>
          <p:cNvSpPr txBox="1"/>
          <p:nvPr/>
        </p:nvSpPr>
        <p:spPr>
          <a:xfrm>
            <a:off x="3058599" y="4836576"/>
            <a:ext cx="1403100" cy="292500"/>
          </a:xfrm>
          <a:prstGeom prst="rect">
            <a:avLst/>
          </a:prstGeom>
          <a:solidFill>
            <a:srgbClr val="0070C0">
              <a:alpha val="60000"/>
            </a:srgbClr>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300"/>
              <a:buFont typeface="Arial"/>
              <a:buNone/>
            </a:pPr>
            <a:r>
              <a:rPr b="1" i="0" lang="ja-JP" sz="1300" u="none" cap="none" strike="noStrike">
                <a:solidFill>
                  <a:schemeClr val="lt1"/>
                </a:solidFill>
                <a:latin typeface="Calibri"/>
                <a:ea typeface="Calibri"/>
                <a:cs typeface="Calibri"/>
                <a:sym typeface="Calibri"/>
              </a:rPr>
              <a:t>給与担当者</a:t>
            </a:r>
            <a:endParaRPr b="0" i="0" sz="1400" u="none" cap="none" strike="noStrike">
              <a:solidFill>
                <a:srgbClr val="000000"/>
              </a:solidFill>
              <a:latin typeface="Arial"/>
              <a:ea typeface="Arial"/>
              <a:cs typeface="Arial"/>
              <a:sym typeface="Arial"/>
            </a:endParaRPr>
          </a:p>
        </p:txBody>
      </p:sp>
      <p:sp>
        <p:nvSpPr>
          <p:cNvPr id="161" name="Google Shape;161;g372fa96c2c0_0_0"/>
          <p:cNvSpPr txBox="1"/>
          <p:nvPr/>
        </p:nvSpPr>
        <p:spPr>
          <a:xfrm>
            <a:off x="4778602" y="1832226"/>
            <a:ext cx="1418700" cy="292500"/>
          </a:xfrm>
          <a:prstGeom prst="rect">
            <a:avLst/>
          </a:prstGeom>
          <a:solidFill>
            <a:srgbClr val="0070C0">
              <a:alpha val="60000"/>
            </a:srgbClr>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300"/>
              <a:buFont typeface="Arial"/>
              <a:buNone/>
            </a:pPr>
            <a:r>
              <a:rPr b="1" i="0" lang="ja-JP" sz="1300" u="none" cap="none" strike="noStrike">
                <a:solidFill>
                  <a:schemeClr val="lt1"/>
                </a:solidFill>
                <a:latin typeface="Calibri"/>
                <a:ea typeface="Calibri"/>
                <a:cs typeface="Calibri"/>
                <a:sym typeface="Calibri"/>
              </a:rPr>
              <a:t>従業員</a:t>
            </a:r>
            <a:endParaRPr b="1" i="0" sz="1300" u="none" cap="none" strike="noStrike">
              <a:solidFill>
                <a:schemeClr val="lt1"/>
              </a:solidFill>
              <a:latin typeface="Calibri"/>
              <a:ea typeface="Calibri"/>
              <a:cs typeface="Calibri"/>
              <a:sym typeface="Calibri"/>
            </a:endParaRPr>
          </a:p>
        </p:txBody>
      </p:sp>
      <p:sp>
        <p:nvSpPr>
          <p:cNvPr id="162" name="Google Shape;162;g372fa96c2c0_0_0"/>
          <p:cNvSpPr txBox="1"/>
          <p:nvPr/>
        </p:nvSpPr>
        <p:spPr>
          <a:xfrm>
            <a:off x="5829353" y="4913173"/>
            <a:ext cx="5451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ja-JP" sz="1200" u="none" cap="none" strike="noStrike">
                <a:solidFill>
                  <a:schemeClr val="dk1"/>
                </a:solidFill>
                <a:latin typeface="Calibri"/>
                <a:ea typeface="Calibri"/>
                <a:cs typeface="Calibri"/>
                <a:sym typeface="Calibri"/>
              </a:rPr>
              <a:t>会社</a:t>
            </a:r>
            <a:endParaRPr b="0" i="0" sz="1400" u="none" cap="none" strike="noStrike">
              <a:solidFill>
                <a:srgbClr val="000000"/>
              </a:solidFill>
              <a:latin typeface="Arial"/>
              <a:ea typeface="Arial"/>
              <a:cs typeface="Arial"/>
              <a:sym typeface="Arial"/>
            </a:endParaRPr>
          </a:p>
        </p:txBody>
      </p:sp>
      <p:sp>
        <p:nvSpPr>
          <p:cNvPr id="163" name="Google Shape;163;g372fa96c2c0_0_0"/>
          <p:cNvSpPr txBox="1"/>
          <p:nvPr/>
        </p:nvSpPr>
        <p:spPr>
          <a:xfrm>
            <a:off x="527157" y="4889899"/>
            <a:ext cx="15414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ja-JP" sz="1200" u="none" cap="none" strike="noStrike">
                <a:solidFill>
                  <a:schemeClr val="dk1"/>
                </a:solidFill>
                <a:latin typeface="Calibri"/>
                <a:ea typeface="Calibri"/>
                <a:cs typeface="Calibri"/>
                <a:sym typeface="Calibri"/>
              </a:rPr>
              <a:t>社労士事務所</a:t>
            </a:r>
            <a:endParaRPr b="0" i="0" sz="1400" u="none" cap="none" strike="noStrike">
              <a:solidFill>
                <a:srgbClr val="000000"/>
              </a:solidFill>
              <a:latin typeface="Arial"/>
              <a:ea typeface="Arial"/>
              <a:cs typeface="Arial"/>
              <a:sym typeface="Arial"/>
            </a:endParaRPr>
          </a:p>
        </p:txBody>
      </p:sp>
      <p:sp>
        <p:nvSpPr>
          <p:cNvPr id="164" name="Google Shape;164;g372fa96c2c0_0_0"/>
          <p:cNvSpPr txBox="1"/>
          <p:nvPr/>
        </p:nvSpPr>
        <p:spPr>
          <a:xfrm>
            <a:off x="643224" y="1811807"/>
            <a:ext cx="1389300" cy="292500"/>
          </a:xfrm>
          <a:prstGeom prst="rect">
            <a:avLst/>
          </a:prstGeom>
          <a:solidFill>
            <a:srgbClr val="0070C0">
              <a:alpha val="60000"/>
            </a:srgbClr>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300"/>
              <a:buFont typeface="Arial"/>
              <a:buNone/>
            </a:pPr>
            <a:r>
              <a:rPr b="1" i="0" lang="ja-JP" sz="1300" u="none" cap="none" strike="noStrike">
                <a:solidFill>
                  <a:schemeClr val="lt1"/>
                </a:solidFill>
                <a:latin typeface="Calibri"/>
                <a:ea typeface="Calibri"/>
                <a:cs typeface="Calibri"/>
                <a:sym typeface="Calibri"/>
              </a:rPr>
              <a:t>社労士事務所</a:t>
            </a:r>
            <a:endParaRPr b="0" i="0" sz="1400" u="none" cap="none" strike="noStrike">
              <a:solidFill>
                <a:srgbClr val="000000"/>
              </a:solidFill>
              <a:latin typeface="Arial"/>
              <a:ea typeface="Arial"/>
              <a:cs typeface="Arial"/>
              <a:sym typeface="Arial"/>
            </a:endParaRPr>
          </a:p>
        </p:txBody>
      </p:sp>
      <p:sp>
        <p:nvSpPr>
          <p:cNvPr id="165" name="Google Shape;165;g372fa96c2c0_0_0"/>
          <p:cNvSpPr txBox="1"/>
          <p:nvPr/>
        </p:nvSpPr>
        <p:spPr>
          <a:xfrm>
            <a:off x="3185401" y="2291740"/>
            <a:ext cx="13242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ja-JP" sz="1600" u="none" cap="none" strike="noStrike">
                <a:solidFill>
                  <a:srgbClr val="0070C0"/>
                </a:solidFill>
                <a:latin typeface="Calibri"/>
                <a:ea typeface="Calibri"/>
                <a:cs typeface="Calibri"/>
                <a:sym typeface="Calibri"/>
              </a:rPr>
              <a:t>WEB明細</a:t>
            </a:r>
            <a:endParaRPr b="0" i="0" sz="1400" u="none" cap="none" strike="noStrike">
              <a:solidFill>
                <a:srgbClr val="000000"/>
              </a:solidFill>
              <a:latin typeface="Arial"/>
              <a:ea typeface="Arial"/>
              <a:cs typeface="Arial"/>
              <a:sym typeface="Arial"/>
            </a:endParaRPr>
          </a:p>
        </p:txBody>
      </p:sp>
      <p:cxnSp>
        <p:nvCxnSpPr>
          <p:cNvPr id="166" name="Google Shape;166;g372fa96c2c0_0_0"/>
          <p:cNvCxnSpPr/>
          <p:nvPr/>
        </p:nvCxnSpPr>
        <p:spPr>
          <a:xfrm flipH="1" rot="10800000">
            <a:off x="3058598" y="780862"/>
            <a:ext cx="485400" cy="3000"/>
          </a:xfrm>
          <a:prstGeom prst="straightConnector1">
            <a:avLst/>
          </a:prstGeom>
          <a:noFill/>
          <a:ln cap="flat" cmpd="sng" w="38100">
            <a:solidFill>
              <a:srgbClr val="0070C0"/>
            </a:solidFill>
            <a:prstDash val="solid"/>
            <a:miter lim="800000"/>
            <a:headEnd len="sm" w="sm" type="none"/>
            <a:tailEnd len="med" w="med" type="triangle"/>
          </a:ln>
        </p:spPr>
      </p:cxnSp>
      <p:sp>
        <p:nvSpPr>
          <p:cNvPr id="167" name="Google Shape;167;g372fa96c2c0_0_0"/>
          <p:cNvSpPr txBox="1"/>
          <p:nvPr/>
        </p:nvSpPr>
        <p:spPr>
          <a:xfrm>
            <a:off x="3486905" y="672414"/>
            <a:ext cx="1368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ja-JP" sz="900" u="none" cap="none" strike="noStrike">
                <a:solidFill>
                  <a:schemeClr val="dk1"/>
                </a:solidFill>
                <a:latin typeface="Calibri"/>
                <a:ea typeface="Calibri"/>
                <a:cs typeface="Calibri"/>
                <a:sym typeface="Calibri"/>
              </a:rPr>
              <a:t>WEB明細新規ご利用時</a:t>
            </a:r>
            <a:endParaRPr b="0" i="0" sz="1400" u="none" cap="none" strike="noStrike">
              <a:solidFill>
                <a:srgbClr val="000000"/>
              </a:solidFill>
              <a:latin typeface="Arial"/>
              <a:ea typeface="Arial"/>
              <a:cs typeface="Arial"/>
              <a:sym typeface="Arial"/>
            </a:endParaRPr>
          </a:p>
        </p:txBody>
      </p:sp>
      <p:sp>
        <p:nvSpPr>
          <p:cNvPr id="168" name="Google Shape;168;g372fa96c2c0_0_0"/>
          <p:cNvSpPr txBox="1"/>
          <p:nvPr/>
        </p:nvSpPr>
        <p:spPr>
          <a:xfrm>
            <a:off x="5329632" y="669734"/>
            <a:ext cx="13893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ja-JP" sz="900" u="none" cap="none" strike="noStrike">
                <a:solidFill>
                  <a:schemeClr val="dk1"/>
                </a:solidFill>
                <a:latin typeface="Calibri"/>
                <a:ea typeface="Calibri"/>
                <a:cs typeface="Calibri"/>
                <a:sym typeface="Calibri"/>
              </a:rPr>
              <a:t>毎月の処理の流れ</a:t>
            </a:r>
            <a:endParaRPr b="0" i="0" sz="1400" u="none" cap="none" strike="noStrike">
              <a:solidFill>
                <a:srgbClr val="000000"/>
              </a:solidFill>
              <a:latin typeface="Arial"/>
              <a:ea typeface="Arial"/>
              <a:cs typeface="Arial"/>
              <a:sym typeface="Arial"/>
            </a:endParaRPr>
          </a:p>
        </p:txBody>
      </p:sp>
      <p:cxnSp>
        <p:nvCxnSpPr>
          <p:cNvPr id="169" name="Google Shape;169;g372fa96c2c0_0_0"/>
          <p:cNvCxnSpPr/>
          <p:nvPr/>
        </p:nvCxnSpPr>
        <p:spPr>
          <a:xfrm flipH="1" rot="10800000">
            <a:off x="4879586" y="782071"/>
            <a:ext cx="485400" cy="3000"/>
          </a:xfrm>
          <a:prstGeom prst="straightConnector1">
            <a:avLst/>
          </a:prstGeom>
          <a:noFill/>
          <a:ln cap="flat" cmpd="sng" w="57150">
            <a:solidFill>
              <a:srgbClr val="FFC000"/>
            </a:solidFill>
            <a:prstDash val="solid"/>
            <a:miter lim="800000"/>
            <a:headEnd len="sm" w="sm" type="none"/>
            <a:tailEnd len="med" w="med" type="triangle"/>
          </a:ln>
        </p:spPr>
      </p:cxnSp>
      <p:sp>
        <p:nvSpPr>
          <p:cNvPr id="170" name="Google Shape;170;g372fa96c2c0_0_0"/>
          <p:cNvSpPr txBox="1"/>
          <p:nvPr/>
        </p:nvSpPr>
        <p:spPr>
          <a:xfrm>
            <a:off x="1437507" y="8823717"/>
            <a:ext cx="15234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ja-JP" sz="1200" u="none" cap="none" strike="noStrike">
                <a:solidFill>
                  <a:schemeClr val="dk1"/>
                </a:solidFill>
                <a:latin typeface="Calibri"/>
                <a:ea typeface="Calibri"/>
                <a:cs typeface="Calibri"/>
                <a:sym typeface="Calibri"/>
              </a:rPr>
              <a:t>ブラウザ</a:t>
            </a:r>
            <a:endParaRPr b="0" i="0" sz="1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chemeClr val="dk1"/>
                </a:solidFill>
                <a:latin typeface="Calibri"/>
                <a:ea typeface="Calibri"/>
                <a:cs typeface="Calibri"/>
                <a:sym typeface="Calibri"/>
              </a:rPr>
              <a:t>Google Chrome最新版</a:t>
            </a:r>
            <a:endParaRPr b="0" i="0" sz="1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chemeClr val="dk1"/>
                </a:solidFill>
                <a:latin typeface="Calibri"/>
                <a:ea typeface="Calibri"/>
                <a:cs typeface="Calibri"/>
                <a:sym typeface="Calibri"/>
              </a:rPr>
              <a:t>Microsoft Edge最新版</a:t>
            </a:r>
            <a:endParaRPr b="0" i="0" sz="1000" u="none" cap="none" strike="noStrike">
              <a:solidFill>
                <a:schemeClr val="dk1"/>
              </a:solidFill>
              <a:latin typeface="Calibri"/>
              <a:ea typeface="Calibri"/>
              <a:cs typeface="Calibri"/>
              <a:sym typeface="Calibri"/>
            </a:endParaRPr>
          </a:p>
        </p:txBody>
      </p:sp>
      <p:sp>
        <p:nvSpPr>
          <p:cNvPr id="171" name="Google Shape;171;g372fa96c2c0_0_0"/>
          <p:cNvSpPr txBox="1"/>
          <p:nvPr/>
        </p:nvSpPr>
        <p:spPr>
          <a:xfrm>
            <a:off x="4533075" y="8883058"/>
            <a:ext cx="17970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0" i="0" lang="ja-JP" sz="700" u="none" cap="none" strike="noStrike">
                <a:solidFill>
                  <a:schemeClr val="dk1"/>
                </a:solidFill>
                <a:latin typeface="Calibri"/>
                <a:ea typeface="Calibri"/>
                <a:cs typeface="Calibri"/>
                <a:sym typeface="Calibri"/>
              </a:rPr>
              <a:t>※携帯電話（フィーチャーフォン）では</a:t>
            </a:r>
            <a:endParaRPr b="0" i="0" sz="7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700"/>
              <a:buFont typeface="Arial"/>
              <a:buNone/>
            </a:pPr>
            <a:r>
              <a:rPr b="0" i="0" lang="ja-JP" sz="700" u="none" cap="none" strike="noStrike">
                <a:solidFill>
                  <a:schemeClr val="dk1"/>
                </a:solidFill>
                <a:latin typeface="Calibri"/>
                <a:ea typeface="Calibri"/>
                <a:cs typeface="Calibri"/>
                <a:sym typeface="Calibri"/>
              </a:rPr>
              <a:t>　閲覧機能をご利用いただけません。</a:t>
            </a:r>
            <a:endParaRPr b="0" i="0" sz="7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700"/>
              <a:buFont typeface="Arial"/>
              <a:buNone/>
            </a:pPr>
            <a:r>
              <a:rPr b="0" i="0" lang="ja-JP" sz="700" u="none" cap="none" strike="noStrike">
                <a:solidFill>
                  <a:schemeClr val="dk1"/>
                </a:solidFill>
                <a:latin typeface="Calibri"/>
                <a:ea typeface="Calibri"/>
                <a:cs typeface="Calibri"/>
                <a:sym typeface="Calibri"/>
              </a:rPr>
              <a:t>※スマートフォンの場合は個人の閲覧用</a:t>
            </a:r>
            <a:endParaRPr b="0" i="0" sz="7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700"/>
              <a:buFont typeface="Arial"/>
              <a:buNone/>
            </a:pPr>
            <a:r>
              <a:rPr b="0" i="0" lang="ja-JP" sz="700" u="none" cap="none" strike="noStrike">
                <a:solidFill>
                  <a:schemeClr val="dk1"/>
                </a:solidFill>
                <a:latin typeface="Calibri"/>
                <a:ea typeface="Calibri"/>
                <a:cs typeface="Calibri"/>
                <a:sym typeface="Calibri"/>
              </a:rPr>
              <a:t>　サイトのみご利用が可能です</a:t>
            </a:r>
            <a:r>
              <a:rPr b="0" i="0" lang="ja-JP" sz="600" u="none" cap="none" strike="noStrike">
                <a:solidFill>
                  <a:schemeClr val="dk1"/>
                </a:solidFill>
                <a:latin typeface="Calibri"/>
                <a:ea typeface="Calibri"/>
                <a:cs typeface="Calibri"/>
                <a:sym typeface="Calibri"/>
              </a:rPr>
              <a:t>。</a:t>
            </a:r>
            <a:endParaRPr b="0" i="0" sz="600" u="none" cap="none" strike="noStrike">
              <a:solidFill>
                <a:schemeClr val="dk1"/>
              </a:solidFill>
              <a:latin typeface="Calibri"/>
              <a:ea typeface="Calibri"/>
              <a:cs typeface="Calibri"/>
              <a:sym typeface="Calibri"/>
            </a:endParaRPr>
          </a:p>
        </p:txBody>
      </p:sp>
      <p:sp>
        <p:nvSpPr>
          <p:cNvPr id="172" name="Google Shape;172;g372fa96c2c0_0_0"/>
          <p:cNvSpPr/>
          <p:nvPr/>
        </p:nvSpPr>
        <p:spPr>
          <a:xfrm>
            <a:off x="405600" y="8245800"/>
            <a:ext cx="6046800" cy="1274700"/>
          </a:xfrm>
          <a:prstGeom prst="rect">
            <a:avLst/>
          </a:prstGeom>
          <a:no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3" name="Google Shape;173;g372fa96c2c0_0_0"/>
          <p:cNvSpPr/>
          <p:nvPr/>
        </p:nvSpPr>
        <p:spPr>
          <a:xfrm>
            <a:off x="404475" y="5291388"/>
            <a:ext cx="6046800" cy="1436700"/>
          </a:xfrm>
          <a:prstGeom prst="rect">
            <a:avLst/>
          </a:prstGeom>
          <a:no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4" name="Google Shape;174;g372fa96c2c0_0_0"/>
          <p:cNvSpPr txBox="1"/>
          <p:nvPr/>
        </p:nvSpPr>
        <p:spPr>
          <a:xfrm>
            <a:off x="5241062" y="9660255"/>
            <a:ext cx="1523400" cy="2463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000"/>
              <a:buFont typeface="Arial"/>
              <a:buNone/>
            </a:pPr>
            <a:r>
              <a:rPr b="0" i="0" lang="ja-JP" sz="1000" u="none" cap="none" strike="noStrike">
                <a:solidFill>
                  <a:schemeClr val="dk1"/>
                </a:solidFill>
                <a:latin typeface="Calibri"/>
                <a:ea typeface="Calibri"/>
                <a:cs typeface="Calibri"/>
                <a:sym typeface="Calibri"/>
              </a:rPr>
              <a:t>2025.10 版</a:t>
            </a:r>
            <a:endParaRPr b="0" i="0" sz="1000" u="none" cap="none" strike="noStrike">
              <a:solidFill>
                <a:schemeClr val="dk1"/>
              </a:solidFill>
              <a:latin typeface="Calibri"/>
              <a:ea typeface="Calibri"/>
              <a:cs typeface="Calibri"/>
              <a:sym typeface="Calibri"/>
            </a:endParaRPr>
          </a:p>
        </p:txBody>
      </p:sp>
      <p:sp>
        <p:nvSpPr>
          <p:cNvPr id="175" name="Google Shape;175;g372fa96c2c0_0_0"/>
          <p:cNvSpPr txBox="1"/>
          <p:nvPr/>
        </p:nvSpPr>
        <p:spPr>
          <a:xfrm>
            <a:off x="401200" y="5842275"/>
            <a:ext cx="63567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1100"/>
              <a:buFont typeface="Arial"/>
              <a:buNone/>
            </a:pPr>
            <a:r>
              <a:rPr b="1" i="0" lang="ja-JP" sz="1100" u="none" cap="none" strike="noStrike">
                <a:solidFill>
                  <a:schemeClr val="dk1"/>
                </a:solidFill>
                <a:latin typeface="Calibri"/>
                <a:ea typeface="Calibri"/>
                <a:cs typeface="Calibri"/>
                <a:sym typeface="Calibri"/>
              </a:rPr>
              <a:t>✔ データはMicrosoft Azureのクラウド上で、日本国内のデータセンターに安全に保管</a:t>
            </a:r>
            <a:endParaRPr b="1" i="0" sz="1100" u="none" cap="none" strike="noStrike">
              <a:solidFill>
                <a:schemeClr val="dk1"/>
              </a:solidFill>
              <a:latin typeface="Calibri"/>
              <a:ea typeface="Calibri"/>
              <a:cs typeface="Calibri"/>
              <a:sym typeface="Calibri"/>
            </a:endParaRPr>
          </a:p>
          <a:p>
            <a:pPr indent="0" lvl="0" marL="0" marR="0" rtl="0" algn="l">
              <a:lnSpc>
                <a:spcPct val="150000"/>
              </a:lnSpc>
              <a:spcBef>
                <a:spcPts val="0"/>
              </a:spcBef>
              <a:spcAft>
                <a:spcPts val="0"/>
              </a:spcAft>
              <a:buClr>
                <a:srgbClr val="000000"/>
              </a:buClr>
              <a:buSzPts val="1100"/>
              <a:buFont typeface="Arial"/>
              <a:buNone/>
            </a:pPr>
            <a:r>
              <a:rPr b="1" i="0" lang="ja-JP" sz="1100" u="none" cap="none" strike="noStrike">
                <a:solidFill>
                  <a:schemeClr val="dk1"/>
                </a:solidFill>
                <a:latin typeface="Calibri"/>
                <a:ea typeface="Calibri"/>
                <a:cs typeface="Calibri"/>
                <a:sym typeface="Calibri"/>
              </a:rPr>
              <a:t>✔ 不正アクセスを防ぐWAFや暗号化通信（TLS/SSL）により、サイバー攻撃からデータを保護</a:t>
            </a:r>
            <a:endParaRPr b="1" i="0" sz="1100" u="none" cap="none" strike="noStrike">
              <a:solidFill>
                <a:schemeClr val="dk1"/>
              </a:solidFill>
              <a:latin typeface="Calibri"/>
              <a:ea typeface="Calibri"/>
              <a:cs typeface="Calibri"/>
              <a:sym typeface="Calibri"/>
            </a:endParaRPr>
          </a:p>
          <a:p>
            <a:pPr indent="0" lvl="0" marL="0" marR="0" rtl="0" algn="l">
              <a:lnSpc>
                <a:spcPct val="150000"/>
              </a:lnSpc>
              <a:spcBef>
                <a:spcPts val="0"/>
              </a:spcBef>
              <a:spcAft>
                <a:spcPts val="0"/>
              </a:spcAft>
              <a:buClr>
                <a:srgbClr val="000000"/>
              </a:buClr>
              <a:buSzPts val="1100"/>
              <a:buFont typeface="Arial"/>
              <a:buNone/>
            </a:pPr>
            <a:r>
              <a:rPr b="1" i="0" lang="ja-JP" sz="1100" u="none" cap="none" strike="noStrike">
                <a:solidFill>
                  <a:srgbClr val="000000"/>
                </a:solidFill>
                <a:latin typeface="Calibri"/>
                <a:ea typeface="Calibri"/>
                <a:cs typeface="Calibri"/>
                <a:sym typeface="Calibri"/>
              </a:rPr>
              <a:t>✔ ISO27001およびISO27017</a:t>
            </a:r>
            <a:r>
              <a:rPr b="1" i="0" lang="ja-JP" sz="1100" u="none" cap="none" strike="noStrike">
                <a:solidFill>
                  <a:schemeClr val="dk1"/>
                </a:solidFill>
                <a:latin typeface="Calibri"/>
                <a:ea typeface="Calibri"/>
                <a:cs typeface="Calibri"/>
                <a:sym typeface="Calibri"/>
              </a:rPr>
              <a:t>システム認証取得済みのソフト開発会社が提供するシステムで管理</a:t>
            </a:r>
            <a:endParaRPr b="1" i="0" sz="1100" u="none" cap="none" strike="noStrike">
              <a:solidFill>
                <a:schemeClr val="dk1"/>
              </a:solidFill>
              <a:latin typeface="Calibri"/>
              <a:ea typeface="Calibri"/>
              <a:cs typeface="Calibri"/>
              <a:sym typeface="Calibri"/>
            </a:endParaRPr>
          </a:p>
        </p:txBody>
      </p:sp>
      <p:grpSp>
        <p:nvGrpSpPr>
          <p:cNvPr id="176" name="Google Shape;176;g372fa96c2c0_0_0"/>
          <p:cNvGrpSpPr/>
          <p:nvPr/>
        </p:nvGrpSpPr>
        <p:grpSpPr>
          <a:xfrm>
            <a:off x="568693" y="5359615"/>
            <a:ext cx="4219217" cy="392700"/>
            <a:chOff x="748060" y="6132685"/>
            <a:chExt cx="4219217" cy="392700"/>
          </a:xfrm>
        </p:grpSpPr>
        <p:sp>
          <p:nvSpPr>
            <p:cNvPr id="177" name="Google Shape;177;g372fa96c2c0_0_0"/>
            <p:cNvSpPr/>
            <p:nvPr/>
          </p:nvSpPr>
          <p:spPr>
            <a:xfrm>
              <a:off x="748060" y="6132685"/>
              <a:ext cx="159900" cy="392700"/>
            </a:xfrm>
            <a:prstGeom prst="rect">
              <a:avLst/>
            </a:prstGeom>
            <a:solidFill>
              <a:srgbClr val="0070C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8" name="Google Shape;178;g372fa96c2c0_0_0"/>
            <p:cNvSpPr txBox="1"/>
            <p:nvPr/>
          </p:nvSpPr>
          <p:spPr>
            <a:xfrm>
              <a:off x="955677" y="6182413"/>
              <a:ext cx="4011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ja-JP" sz="1600" u="none" cap="none" strike="noStrike">
                  <a:solidFill>
                    <a:srgbClr val="0070C0"/>
                  </a:solidFill>
                  <a:latin typeface="Calibri"/>
                  <a:ea typeface="Calibri"/>
                  <a:cs typeface="Calibri"/>
                  <a:sym typeface="Calibri"/>
                </a:rPr>
                <a:t>万全のセキュリティ体制！</a:t>
              </a:r>
              <a:endParaRPr b="0" i="0" sz="1400" u="none" cap="none" strike="noStrike">
                <a:solidFill>
                  <a:srgbClr val="000000"/>
                </a:solidFill>
                <a:latin typeface="Arial"/>
                <a:ea typeface="Arial"/>
                <a:cs typeface="Arial"/>
                <a:sym typeface="Arial"/>
              </a:endParaRPr>
            </a:p>
          </p:txBody>
        </p:sp>
      </p:grpSp>
      <p:sp>
        <p:nvSpPr>
          <p:cNvPr id="179" name="Google Shape;179;g372fa96c2c0_0_0"/>
          <p:cNvSpPr/>
          <p:nvPr/>
        </p:nvSpPr>
        <p:spPr>
          <a:xfrm>
            <a:off x="404475" y="6807744"/>
            <a:ext cx="6046800" cy="1358400"/>
          </a:xfrm>
          <a:prstGeom prst="rect">
            <a:avLst/>
          </a:prstGeom>
          <a:no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0" name="Google Shape;180;g372fa96c2c0_0_0"/>
          <p:cNvSpPr txBox="1"/>
          <p:nvPr/>
        </p:nvSpPr>
        <p:spPr>
          <a:xfrm>
            <a:off x="435695" y="7377970"/>
            <a:ext cx="23667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ja-JP" sz="1200" u="none" cap="none" strike="noStrike">
                <a:solidFill>
                  <a:schemeClr val="dk1"/>
                </a:solidFill>
                <a:latin typeface="Calibri"/>
                <a:ea typeface="Calibri"/>
                <a:cs typeface="Calibri"/>
                <a:sym typeface="Calibri"/>
              </a:rPr>
              <a:t>企業用マイページマニュアル</a:t>
            </a:r>
            <a:endParaRPr b="1"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lang="ja-JP" sz="1000" u="sng">
                <a:solidFill>
                  <a:schemeClr val="dk1"/>
                </a:solidFill>
                <a:latin typeface="Calibri"/>
                <a:ea typeface="Calibri"/>
                <a:cs typeface="Calibri"/>
                <a:sym typeface="Calibri"/>
                <a:hlinkClick r:id="rId8">
                  <a:extLst>
                    <a:ext uri="{A12FA001-AC4F-418D-AE19-62706E023703}">
                      <ahyp:hlinkClr val="tx"/>
                    </a:ext>
                  </a:extLst>
                </a:hlinkClick>
              </a:rPr>
              <a:t>https://www.cells.co.jp/kyuyo-s/wp-content/uploads/manual/webmeisai/sousa-co.pdf</a:t>
            </a:r>
            <a:endParaRPr i="0" sz="1000" cap="none" strike="noStrike">
              <a:solidFill>
                <a:schemeClr val="dk1"/>
              </a:solidFill>
              <a:latin typeface="Calibri"/>
              <a:ea typeface="Calibri"/>
              <a:cs typeface="Calibri"/>
              <a:sym typeface="Calibri"/>
            </a:endParaRPr>
          </a:p>
        </p:txBody>
      </p:sp>
      <p:pic>
        <p:nvPicPr>
          <p:cNvPr id="181" name="Google Shape;181;g372fa96c2c0_0_0" title="qr_code_webmeisai_sousa_co.png"/>
          <p:cNvPicPr preferRelativeResize="0"/>
          <p:nvPr/>
        </p:nvPicPr>
        <p:blipFill>
          <a:blip r:embed="rId9">
            <a:alphaModFix/>
          </a:blip>
          <a:stretch>
            <a:fillRect/>
          </a:stretch>
        </p:blipFill>
        <p:spPr>
          <a:xfrm>
            <a:off x="2730150" y="7377970"/>
            <a:ext cx="738900" cy="738900"/>
          </a:xfrm>
          <a:prstGeom prst="rect">
            <a:avLst/>
          </a:prstGeom>
          <a:noFill/>
          <a:ln>
            <a:noFill/>
          </a:ln>
        </p:spPr>
      </p:pic>
      <p:sp>
        <p:nvSpPr>
          <p:cNvPr id="182" name="Google Shape;182;g372fa96c2c0_0_0"/>
          <p:cNvSpPr txBox="1"/>
          <p:nvPr/>
        </p:nvSpPr>
        <p:spPr>
          <a:xfrm>
            <a:off x="3487254" y="7377970"/>
            <a:ext cx="22560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ja-JP" sz="1200" u="none" cap="none" strike="noStrike">
                <a:solidFill>
                  <a:schemeClr val="dk1"/>
                </a:solidFill>
                <a:latin typeface="Calibri"/>
                <a:ea typeface="Calibri"/>
                <a:cs typeface="Calibri"/>
                <a:sym typeface="Calibri"/>
              </a:rPr>
              <a:t>従業員マイページマニュアル</a:t>
            </a:r>
            <a:endParaRPr sz="1200">
              <a:solidFill>
                <a:schemeClr val="dk1"/>
              </a:solidFill>
              <a:latin typeface="Calibri"/>
              <a:ea typeface="Calibri"/>
              <a:cs typeface="Calibri"/>
              <a:sym typeface="Calibri"/>
            </a:endParaRPr>
          </a:p>
          <a:p>
            <a:pPr indent="0" lvl="0" marL="0" rtl="0" algn="l">
              <a:spcBef>
                <a:spcPts val="0"/>
              </a:spcBef>
              <a:spcAft>
                <a:spcPts val="0"/>
              </a:spcAft>
              <a:buClr>
                <a:srgbClr val="000000"/>
              </a:buClr>
              <a:buSzPts val="1200"/>
              <a:buFont typeface="Arial"/>
              <a:buNone/>
            </a:pPr>
            <a:r>
              <a:rPr lang="ja-JP" sz="1000" u="sng">
                <a:solidFill>
                  <a:schemeClr val="dk1"/>
                </a:solidFill>
                <a:latin typeface="Calibri"/>
                <a:ea typeface="Calibri"/>
                <a:cs typeface="Calibri"/>
                <a:sym typeface="Calibri"/>
                <a:hlinkClick r:id="rId10">
                  <a:extLst>
                    <a:ext uri="{A12FA001-AC4F-418D-AE19-62706E023703}">
                      <ahyp:hlinkClr val="tx"/>
                    </a:ext>
                  </a:extLst>
                </a:hlinkClick>
              </a:rPr>
              <a:t>https</a:t>
            </a:r>
            <a:r>
              <a:rPr lang="ja-JP" sz="1000" u="sng">
                <a:solidFill>
                  <a:schemeClr val="dk1"/>
                </a:solidFill>
                <a:latin typeface="Calibri"/>
                <a:ea typeface="Calibri"/>
                <a:cs typeface="Calibri"/>
                <a:sym typeface="Calibri"/>
                <a:hlinkClick r:id="rId11">
                  <a:extLst>
                    <a:ext uri="{A12FA001-AC4F-418D-AE19-62706E023703}">
                      <ahyp:hlinkClr val="tx"/>
                    </a:ext>
                  </a:extLst>
                </a:hlinkClick>
              </a:rPr>
              <a:t>://www.cells.co.jp/kyuyo-s/wp-content/uploads/manual/webmeisai/sousasmart.pdf</a:t>
            </a:r>
            <a:endParaRPr b="1" i="0" sz="1000" u="none" cap="none" strike="noStrike">
              <a:solidFill>
                <a:schemeClr val="dk1"/>
              </a:solidFill>
              <a:latin typeface="Calibri"/>
              <a:ea typeface="Calibri"/>
              <a:cs typeface="Calibri"/>
              <a:sym typeface="Calibri"/>
            </a:endParaRPr>
          </a:p>
        </p:txBody>
      </p:sp>
      <p:pic>
        <p:nvPicPr>
          <p:cNvPr id="183" name="Google Shape;183;g372fa96c2c0_0_0" title="qr_code_webmeisai_sousasmart.png"/>
          <p:cNvPicPr preferRelativeResize="0"/>
          <p:nvPr/>
        </p:nvPicPr>
        <p:blipFill>
          <a:blip r:embed="rId12">
            <a:alphaModFix/>
          </a:blip>
          <a:stretch>
            <a:fillRect/>
          </a:stretch>
        </p:blipFill>
        <p:spPr>
          <a:xfrm>
            <a:off x="5654825" y="7377970"/>
            <a:ext cx="738900" cy="738900"/>
          </a:xfrm>
          <a:prstGeom prst="rect">
            <a:avLst/>
          </a:prstGeom>
          <a:noFill/>
          <a:ln>
            <a:noFill/>
          </a:ln>
        </p:spPr>
      </p:pic>
      <p:grpSp>
        <p:nvGrpSpPr>
          <p:cNvPr id="184" name="Google Shape;184;g372fa96c2c0_0_0"/>
          <p:cNvGrpSpPr/>
          <p:nvPr/>
        </p:nvGrpSpPr>
        <p:grpSpPr>
          <a:xfrm>
            <a:off x="568692" y="6934465"/>
            <a:ext cx="4219217" cy="392700"/>
            <a:chOff x="748141" y="6192734"/>
            <a:chExt cx="4219217" cy="392700"/>
          </a:xfrm>
        </p:grpSpPr>
        <p:sp>
          <p:nvSpPr>
            <p:cNvPr id="185" name="Google Shape;185;g372fa96c2c0_0_0"/>
            <p:cNvSpPr/>
            <p:nvPr/>
          </p:nvSpPr>
          <p:spPr>
            <a:xfrm>
              <a:off x="748141" y="6192734"/>
              <a:ext cx="159900" cy="392700"/>
            </a:xfrm>
            <a:prstGeom prst="rect">
              <a:avLst/>
            </a:prstGeom>
            <a:solidFill>
              <a:srgbClr val="0070C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6" name="Google Shape;186;g372fa96c2c0_0_0"/>
            <p:cNvSpPr txBox="1"/>
            <p:nvPr/>
          </p:nvSpPr>
          <p:spPr>
            <a:xfrm>
              <a:off x="955758" y="6227112"/>
              <a:ext cx="4011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ja-JP" sz="1600" u="none" cap="none" strike="noStrike">
                  <a:solidFill>
                    <a:srgbClr val="0070C0"/>
                  </a:solidFill>
                  <a:latin typeface="Calibri"/>
                  <a:ea typeface="Calibri"/>
                  <a:cs typeface="Calibri"/>
                  <a:sym typeface="Calibri"/>
                </a:rPr>
                <a:t>詳しい操作方法はこちら</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Office テーマ">
  <a:themeElements>
    <a:clrScheme name="Office テーマ">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2020-06-26T06:06:30Z</dcterms:created>
</cp:coreProperties>
</file>